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7" r:id="rId4"/>
    <p:sldId id="259" r:id="rId5"/>
    <p:sldId id="260" r:id="rId6"/>
    <p:sldId id="265" r:id="rId7"/>
    <p:sldId id="261" r:id="rId8"/>
    <p:sldId id="264" r:id="rId9"/>
    <p:sldId id="263" r:id="rId1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0" autoAdjust="0"/>
    <p:restoredTop sz="94660"/>
  </p:normalViewPr>
  <p:slideViewPr>
    <p:cSldViewPr snapToGrid="0">
      <p:cViewPr varScale="1">
        <p:scale>
          <a:sx n="76" d="100"/>
          <a:sy n="76" d="100"/>
        </p:scale>
        <p:origin x="306"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70AD04B-215A-4DCC-BA2A-D576E9508A1C}"/>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0AB470EB-534F-4E26-B425-6F2513C0304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437BB350-A8C3-414E-A749-3FD91F32BCDD}"/>
              </a:ext>
            </a:extLst>
          </p:cNvPr>
          <p:cNvSpPr>
            <a:spLocks noGrp="1"/>
          </p:cNvSpPr>
          <p:nvPr>
            <p:ph type="dt" sz="half" idx="10"/>
          </p:nvPr>
        </p:nvSpPr>
        <p:spPr/>
        <p:txBody>
          <a:bodyPr/>
          <a:lstStyle/>
          <a:p>
            <a:fld id="{58416C8E-A368-4983-AA3C-3FEE3C49AE6D}" type="datetimeFigureOut">
              <a:rPr kumimoji="1" lang="ja-JP" altLang="en-US" smtClean="0"/>
              <a:t>2019/9/25</a:t>
            </a:fld>
            <a:endParaRPr kumimoji="1" lang="ja-JP" altLang="en-US"/>
          </a:p>
        </p:txBody>
      </p:sp>
      <p:sp>
        <p:nvSpPr>
          <p:cNvPr id="5" name="フッター プレースホルダー 4">
            <a:extLst>
              <a:ext uri="{FF2B5EF4-FFF2-40B4-BE49-F238E27FC236}">
                <a16:creationId xmlns:a16="http://schemas.microsoft.com/office/drawing/2014/main" id="{59C06D3C-ACD8-4154-A16C-58F9A694684A}"/>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32F41BF-19C1-4C58-9600-A691B880D7CB}"/>
              </a:ext>
            </a:extLst>
          </p:cNvPr>
          <p:cNvSpPr>
            <a:spLocks noGrp="1"/>
          </p:cNvSpPr>
          <p:nvPr>
            <p:ph type="sldNum" sz="quarter" idx="12"/>
          </p:nvPr>
        </p:nvSpPr>
        <p:spPr/>
        <p:txBody>
          <a:bodyPr/>
          <a:lstStyle/>
          <a:p>
            <a:fld id="{A73C5B67-E5ED-4A3E-8ABF-F1E498EF5051}" type="slidenum">
              <a:rPr kumimoji="1" lang="ja-JP" altLang="en-US" smtClean="0"/>
              <a:t>‹#›</a:t>
            </a:fld>
            <a:endParaRPr kumimoji="1" lang="ja-JP" altLang="en-US"/>
          </a:p>
        </p:txBody>
      </p:sp>
    </p:spTree>
    <p:extLst>
      <p:ext uri="{BB962C8B-B14F-4D97-AF65-F5344CB8AC3E}">
        <p14:creationId xmlns:p14="http://schemas.microsoft.com/office/powerpoint/2010/main" val="1161262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6AB26C5-64E9-4346-B93A-F6CCE86B7CF7}"/>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600E1FCA-851F-45D1-9E4C-510A4686C00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E132DA24-6A6C-4566-8DBE-ADE57DC1DE39}"/>
              </a:ext>
            </a:extLst>
          </p:cNvPr>
          <p:cNvSpPr>
            <a:spLocks noGrp="1"/>
          </p:cNvSpPr>
          <p:nvPr>
            <p:ph type="dt" sz="half" idx="10"/>
          </p:nvPr>
        </p:nvSpPr>
        <p:spPr/>
        <p:txBody>
          <a:bodyPr/>
          <a:lstStyle/>
          <a:p>
            <a:fld id="{58416C8E-A368-4983-AA3C-3FEE3C49AE6D}" type="datetimeFigureOut">
              <a:rPr kumimoji="1" lang="ja-JP" altLang="en-US" smtClean="0"/>
              <a:t>2019/9/25</a:t>
            </a:fld>
            <a:endParaRPr kumimoji="1" lang="ja-JP" altLang="en-US"/>
          </a:p>
        </p:txBody>
      </p:sp>
      <p:sp>
        <p:nvSpPr>
          <p:cNvPr id="5" name="フッター プレースホルダー 4">
            <a:extLst>
              <a:ext uri="{FF2B5EF4-FFF2-40B4-BE49-F238E27FC236}">
                <a16:creationId xmlns:a16="http://schemas.microsoft.com/office/drawing/2014/main" id="{084FE41A-93D0-48E1-A045-1F1C88ACEFE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980EBC8-DAAB-4E82-B586-49FE32880229}"/>
              </a:ext>
            </a:extLst>
          </p:cNvPr>
          <p:cNvSpPr>
            <a:spLocks noGrp="1"/>
          </p:cNvSpPr>
          <p:nvPr>
            <p:ph type="sldNum" sz="quarter" idx="12"/>
          </p:nvPr>
        </p:nvSpPr>
        <p:spPr/>
        <p:txBody>
          <a:bodyPr/>
          <a:lstStyle/>
          <a:p>
            <a:fld id="{A73C5B67-E5ED-4A3E-8ABF-F1E498EF5051}" type="slidenum">
              <a:rPr kumimoji="1" lang="ja-JP" altLang="en-US" smtClean="0"/>
              <a:t>‹#›</a:t>
            </a:fld>
            <a:endParaRPr kumimoji="1" lang="ja-JP" altLang="en-US"/>
          </a:p>
        </p:txBody>
      </p:sp>
    </p:spTree>
    <p:extLst>
      <p:ext uri="{BB962C8B-B14F-4D97-AF65-F5344CB8AC3E}">
        <p14:creationId xmlns:p14="http://schemas.microsoft.com/office/powerpoint/2010/main" val="16730982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4954CE05-D143-486A-B0CD-D64503D14975}"/>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C5B23237-E909-424D-923D-F1FC0D12EC84}"/>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FDC5A13-1B0D-4373-9FA9-4D4C178F2AA6}"/>
              </a:ext>
            </a:extLst>
          </p:cNvPr>
          <p:cNvSpPr>
            <a:spLocks noGrp="1"/>
          </p:cNvSpPr>
          <p:nvPr>
            <p:ph type="dt" sz="half" idx="10"/>
          </p:nvPr>
        </p:nvSpPr>
        <p:spPr/>
        <p:txBody>
          <a:bodyPr/>
          <a:lstStyle/>
          <a:p>
            <a:fld id="{58416C8E-A368-4983-AA3C-3FEE3C49AE6D}" type="datetimeFigureOut">
              <a:rPr kumimoji="1" lang="ja-JP" altLang="en-US" smtClean="0"/>
              <a:t>2019/9/25</a:t>
            </a:fld>
            <a:endParaRPr kumimoji="1" lang="ja-JP" altLang="en-US"/>
          </a:p>
        </p:txBody>
      </p:sp>
      <p:sp>
        <p:nvSpPr>
          <p:cNvPr id="5" name="フッター プレースホルダー 4">
            <a:extLst>
              <a:ext uri="{FF2B5EF4-FFF2-40B4-BE49-F238E27FC236}">
                <a16:creationId xmlns:a16="http://schemas.microsoft.com/office/drawing/2014/main" id="{9A0C9FA5-BB8C-4224-9779-85107753C4A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B8CE5D7-E6A4-4694-AE18-8AE739BEFB6F}"/>
              </a:ext>
            </a:extLst>
          </p:cNvPr>
          <p:cNvSpPr>
            <a:spLocks noGrp="1"/>
          </p:cNvSpPr>
          <p:nvPr>
            <p:ph type="sldNum" sz="quarter" idx="12"/>
          </p:nvPr>
        </p:nvSpPr>
        <p:spPr/>
        <p:txBody>
          <a:bodyPr/>
          <a:lstStyle/>
          <a:p>
            <a:fld id="{A73C5B67-E5ED-4A3E-8ABF-F1E498EF5051}" type="slidenum">
              <a:rPr kumimoji="1" lang="ja-JP" altLang="en-US" smtClean="0"/>
              <a:t>‹#›</a:t>
            </a:fld>
            <a:endParaRPr kumimoji="1" lang="ja-JP" altLang="en-US"/>
          </a:p>
        </p:txBody>
      </p:sp>
    </p:spTree>
    <p:extLst>
      <p:ext uri="{BB962C8B-B14F-4D97-AF65-F5344CB8AC3E}">
        <p14:creationId xmlns:p14="http://schemas.microsoft.com/office/powerpoint/2010/main" val="2564567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2E310C-C303-4752-88C4-BA9FA84B54C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C07D730-1ED7-4E70-91B8-989D9A1E9373}"/>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F75F975-9D8B-4A18-BF15-D5FC7406DD59}"/>
              </a:ext>
            </a:extLst>
          </p:cNvPr>
          <p:cNvSpPr>
            <a:spLocks noGrp="1"/>
          </p:cNvSpPr>
          <p:nvPr>
            <p:ph type="dt" sz="half" idx="10"/>
          </p:nvPr>
        </p:nvSpPr>
        <p:spPr/>
        <p:txBody>
          <a:bodyPr/>
          <a:lstStyle/>
          <a:p>
            <a:fld id="{58416C8E-A368-4983-AA3C-3FEE3C49AE6D}" type="datetimeFigureOut">
              <a:rPr kumimoji="1" lang="ja-JP" altLang="en-US" smtClean="0"/>
              <a:t>2019/9/25</a:t>
            </a:fld>
            <a:endParaRPr kumimoji="1" lang="ja-JP" altLang="en-US"/>
          </a:p>
        </p:txBody>
      </p:sp>
      <p:sp>
        <p:nvSpPr>
          <p:cNvPr id="5" name="フッター プレースホルダー 4">
            <a:extLst>
              <a:ext uri="{FF2B5EF4-FFF2-40B4-BE49-F238E27FC236}">
                <a16:creationId xmlns:a16="http://schemas.microsoft.com/office/drawing/2014/main" id="{E8669174-AC24-412A-B655-703BE1F1415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690EA64-9ADC-4B34-9D2F-EF0895BFDD61}"/>
              </a:ext>
            </a:extLst>
          </p:cNvPr>
          <p:cNvSpPr>
            <a:spLocks noGrp="1"/>
          </p:cNvSpPr>
          <p:nvPr>
            <p:ph type="sldNum" sz="quarter" idx="12"/>
          </p:nvPr>
        </p:nvSpPr>
        <p:spPr/>
        <p:txBody>
          <a:bodyPr/>
          <a:lstStyle/>
          <a:p>
            <a:fld id="{A73C5B67-E5ED-4A3E-8ABF-F1E498EF5051}" type="slidenum">
              <a:rPr kumimoji="1" lang="ja-JP" altLang="en-US" smtClean="0"/>
              <a:t>‹#›</a:t>
            </a:fld>
            <a:endParaRPr kumimoji="1" lang="ja-JP" altLang="en-US"/>
          </a:p>
        </p:txBody>
      </p:sp>
    </p:spTree>
    <p:extLst>
      <p:ext uri="{BB962C8B-B14F-4D97-AF65-F5344CB8AC3E}">
        <p14:creationId xmlns:p14="http://schemas.microsoft.com/office/powerpoint/2010/main" val="479172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82E0C6-8985-4FB2-BBC0-F29782A7699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42482C8B-1425-430A-81CF-8247A4E888F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EFB4F43C-8495-4FC3-8DB7-58463957AA5D}"/>
              </a:ext>
            </a:extLst>
          </p:cNvPr>
          <p:cNvSpPr>
            <a:spLocks noGrp="1"/>
          </p:cNvSpPr>
          <p:nvPr>
            <p:ph type="dt" sz="half" idx="10"/>
          </p:nvPr>
        </p:nvSpPr>
        <p:spPr/>
        <p:txBody>
          <a:bodyPr/>
          <a:lstStyle/>
          <a:p>
            <a:fld id="{58416C8E-A368-4983-AA3C-3FEE3C49AE6D}" type="datetimeFigureOut">
              <a:rPr kumimoji="1" lang="ja-JP" altLang="en-US" smtClean="0"/>
              <a:t>2019/9/25</a:t>
            </a:fld>
            <a:endParaRPr kumimoji="1" lang="ja-JP" altLang="en-US"/>
          </a:p>
        </p:txBody>
      </p:sp>
      <p:sp>
        <p:nvSpPr>
          <p:cNvPr id="5" name="フッター プレースホルダー 4">
            <a:extLst>
              <a:ext uri="{FF2B5EF4-FFF2-40B4-BE49-F238E27FC236}">
                <a16:creationId xmlns:a16="http://schemas.microsoft.com/office/drawing/2014/main" id="{25AF862C-C10F-42BB-A810-45004003E93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E5D4B07C-EB7B-4215-9CBB-6900AA699716}"/>
              </a:ext>
            </a:extLst>
          </p:cNvPr>
          <p:cNvSpPr>
            <a:spLocks noGrp="1"/>
          </p:cNvSpPr>
          <p:nvPr>
            <p:ph type="sldNum" sz="quarter" idx="12"/>
          </p:nvPr>
        </p:nvSpPr>
        <p:spPr/>
        <p:txBody>
          <a:bodyPr/>
          <a:lstStyle/>
          <a:p>
            <a:fld id="{A73C5B67-E5ED-4A3E-8ABF-F1E498EF5051}" type="slidenum">
              <a:rPr kumimoji="1" lang="ja-JP" altLang="en-US" smtClean="0"/>
              <a:t>‹#›</a:t>
            </a:fld>
            <a:endParaRPr kumimoji="1" lang="ja-JP" altLang="en-US"/>
          </a:p>
        </p:txBody>
      </p:sp>
    </p:spTree>
    <p:extLst>
      <p:ext uri="{BB962C8B-B14F-4D97-AF65-F5344CB8AC3E}">
        <p14:creationId xmlns:p14="http://schemas.microsoft.com/office/powerpoint/2010/main" val="221969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983D37-B71A-4A53-B053-B3D9E90F7628}"/>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61A2A0F3-1EFB-4E82-8891-4110E653A685}"/>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4B9EC46-6AB5-42C4-B75C-A5BBBDE1193A}"/>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CE78327D-8E40-4A3A-B186-E5730101B6D8}"/>
              </a:ext>
            </a:extLst>
          </p:cNvPr>
          <p:cNvSpPr>
            <a:spLocks noGrp="1"/>
          </p:cNvSpPr>
          <p:nvPr>
            <p:ph type="dt" sz="half" idx="10"/>
          </p:nvPr>
        </p:nvSpPr>
        <p:spPr/>
        <p:txBody>
          <a:bodyPr/>
          <a:lstStyle/>
          <a:p>
            <a:fld id="{58416C8E-A368-4983-AA3C-3FEE3C49AE6D}" type="datetimeFigureOut">
              <a:rPr kumimoji="1" lang="ja-JP" altLang="en-US" smtClean="0"/>
              <a:t>2019/9/25</a:t>
            </a:fld>
            <a:endParaRPr kumimoji="1" lang="ja-JP" altLang="en-US"/>
          </a:p>
        </p:txBody>
      </p:sp>
      <p:sp>
        <p:nvSpPr>
          <p:cNvPr id="6" name="フッター プレースホルダー 5">
            <a:extLst>
              <a:ext uri="{FF2B5EF4-FFF2-40B4-BE49-F238E27FC236}">
                <a16:creationId xmlns:a16="http://schemas.microsoft.com/office/drawing/2014/main" id="{82926C9A-FBDE-4D4A-8164-96CADB6A3B1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40D7BE53-5254-4E4E-8BB8-8BB1012862FB}"/>
              </a:ext>
            </a:extLst>
          </p:cNvPr>
          <p:cNvSpPr>
            <a:spLocks noGrp="1"/>
          </p:cNvSpPr>
          <p:nvPr>
            <p:ph type="sldNum" sz="quarter" idx="12"/>
          </p:nvPr>
        </p:nvSpPr>
        <p:spPr/>
        <p:txBody>
          <a:bodyPr/>
          <a:lstStyle/>
          <a:p>
            <a:fld id="{A73C5B67-E5ED-4A3E-8ABF-F1E498EF5051}" type="slidenum">
              <a:rPr kumimoji="1" lang="ja-JP" altLang="en-US" smtClean="0"/>
              <a:t>‹#›</a:t>
            </a:fld>
            <a:endParaRPr kumimoji="1" lang="ja-JP" altLang="en-US"/>
          </a:p>
        </p:txBody>
      </p:sp>
    </p:spTree>
    <p:extLst>
      <p:ext uri="{BB962C8B-B14F-4D97-AF65-F5344CB8AC3E}">
        <p14:creationId xmlns:p14="http://schemas.microsoft.com/office/powerpoint/2010/main" val="1876052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FEC88CF-914C-4C04-8BBB-97E5A8F1E950}"/>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9A89845-8351-4865-A395-3C60D6EF255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1A7040C6-CB67-4220-8D14-C1D2800E043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CE186936-6940-45FB-B70B-C2B27BDEE0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0E756FE4-073D-40D3-9D57-D080179014B7}"/>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E4493D52-9CE8-44C5-AE5A-183A04365694}"/>
              </a:ext>
            </a:extLst>
          </p:cNvPr>
          <p:cNvSpPr>
            <a:spLocks noGrp="1"/>
          </p:cNvSpPr>
          <p:nvPr>
            <p:ph type="dt" sz="half" idx="10"/>
          </p:nvPr>
        </p:nvSpPr>
        <p:spPr/>
        <p:txBody>
          <a:bodyPr/>
          <a:lstStyle/>
          <a:p>
            <a:fld id="{58416C8E-A368-4983-AA3C-3FEE3C49AE6D}" type="datetimeFigureOut">
              <a:rPr kumimoji="1" lang="ja-JP" altLang="en-US" smtClean="0"/>
              <a:t>2019/9/25</a:t>
            </a:fld>
            <a:endParaRPr kumimoji="1" lang="ja-JP" altLang="en-US"/>
          </a:p>
        </p:txBody>
      </p:sp>
      <p:sp>
        <p:nvSpPr>
          <p:cNvPr id="8" name="フッター プレースホルダー 7">
            <a:extLst>
              <a:ext uri="{FF2B5EF4-FFF2-40B4-BE49-F238E27FC236}">
                <a16:creationId xmlns:a16="http://schemas.microsoft.com/office/drawing/2014/main" id="{1BCB938E-D091-4DED-B422-5F22FFCC8E1D}"/>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AEF96044-E899-4C77-99C9-E23C7CF91CA5}"/>
              </a:ext>
            </a:extLst>
          </p:cNvPr>
          <p:cNvSpPr>
            <a:spLocks noGrp="1"/>
          </p:cNvSpPr>
          <p:nvPr>
            <p:ph type="sldNum" sz="quarter" idx="12"/>
          </p:nvPr>
        </p:nvSpPr>
        <p:spPr/>
        <p:txBody>
          <a:bodyPr/>
          <a:lstStyle/>
          <a:p>
            <a:fld id="{A73C5B67-E5ED-4A3E-8ABF-F1E498EF5051}" type="slidenum">
              <a:rPr kumimoji="1" lang="ja-JP" altLang="en-US" smtClean="0"/>
              <a:t>‹#›</a:t>
            </a:fld>
            <a:endParaRPr kumimoji="1" lang="ja-JP" altLang="en-US"/>
          </a:p>
        </p:txBody>
      </p:sp>
    </p:spTree>
    <p:extLst>
      <p:ext uri="{BB962C8B-B14F-4D97-AF65-F5344CB8AC3E}">
        <p14:creationId xmlns:p14="http://schemas.microsoft.com/office/powerpoint/2010/main" val="8228934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7291C6-3350-4826-BF6E-299E616E964E}"/>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5681FAEB-E228-4FD1-A77A-1889DE831E87}"/>
              </a:ext>
            </a:extLst>
          </p:cNvPr>
          <p:cNvSpPr>
            <a:spLocks noGrp="1"/>
          </p:cNvSpPr>
          <p:nvPr>
            <p:ph type="dt" sz="half" idx="10"/>
          </p:nvPr>
        </p:nvSpPr>
        <p:spPr/>
        <p:txBody>
          <a:bodyPr/>
          <a:lstStyle/>
          <a:p>
            <a:fld id="{58416C8E-A368-4983-AA3C-3FEE3C49AE6D}" type="datetimeFigureOut">
              <a:rPr kumimoji="1" lang="ja-JP" altLang="en-US" smtClean="0"/>
              <a:t>2019/9/25</a:t>
            </a:fld>
            <a:endParaRPr kumimoji="1" lang="ja-JP" altLang="en-US"/>
          </a:p>
        </p:txBody>
      </p:sp>
      <p:sp>
        <p:nvSpPr>
          <p:cNvPr id="4" name="フッター プレースホルダー 3">
            <a:extLst>
              <a:ext uri="{FF2B5EF4-FFF2-40B4-BE49-F238E27FC236}">
                <a16:creationId xmlns:a16="http://schemas.microsoft.com/office/drawing/2014/main" id="{19119E85-C561-4251-825F-FE4FD2E1AB2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8D9FC85-44FC-4BFF-B4BA-2DC525CA0251}"/>
              </a:ext>
            </a:extLst>
          </p:cNvPr>
          <p:cNvSpPr>
            <a:spLocks noGrp="1"/>
          </p:cNvSpPr>
          <p:nvPr>
            <p:ph type="sldNum" sz="quarter" idx="12"/>
          </p:nvPr>
        </p:nvSpPr>
        <p:spPr/>
        <p:txBody>
          <a:bodyPr/>
          <a:lstStyle/>
          <a:p>
            <a:fld id="{A73C5B67-E5ED-4A3E-8ABF-F1E498EF5051}" type="slidenum">
              <a:rPr kumimoji="1" lang="ja-JP" altLang="en-US" smtClean="0"/>
              <a:t>‹#›</a:t>
            </a:fld>
            <a:endParaRPr kumimoji="1" lang="ja-JP" altLang="en-US"/>
          </a:p>
        </p:txBody>
      </p:sp>
    </p:spTree>
    <p:extLst>
      <p:ext uri="{BB962C8B-B14F-4D97-AF65-F5344CB8AC3E}">
        <p14:creationId xmlns:p14="http://schemas.microsoft.com/office/powerpoint/2010/main" val="3431506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18113D92-1299-492A-A558-F9F14CF195C5}"/>
              </a:ext>
            </a:extLst>
          </p:cNvPr>
          <p:cNvSpPr>
            <a:spLocks noGrp="1"/>
          </p:cNvSpPr>
          <p:nvPr>
            <p:ph type="dt" sz="half" idx="10"/>
          </p:nvPr>
        </p:nvSpPr>
        <p:spPr/>
        <p:txBody>
          <a:bodyPr/>
          <a:lstStyle/>
          <a:p>
            <a:fld id="{58416C8E-A368-4983-AA3C-3FEE3C49AE6D}" type="datetimeFigureOut">
              <a:rPr kumimoji="1" lang="ja-JP" altLang="en-US" smtClean="0"/>
              <a:t>2019/9/25</a:t>
            </a:fld>
            <a:endParaRPr kumimoji="1" lang="ja-JP" altLang="en-US"/>
          </a:p>
        </p:txBody>
      </p:sp>
      <p:sp>
        <p:nvSpPr>
          <p:cNvPr id="3" name="フッター プレースホルダー 2">
            <a:extLst>
              <a:ext uri="{FF2B5EF4-FFF2-40B4-BE49-F238E27FC236}">
                <a16:creationId xmlns:a16="http://schemas.microsoft.com/office/drawing/2014/main" id="{DB6DE3FA-0754-4A33-A8C6-2B14F92A65C3}"/>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11664D7-90DB-4E5F-9243-BC4AA590926D}"/>
              </a:ext>
            </a:extLst>
          </p:cNvPr>
          <p:cNvSpPr>
            <a:spLocks noGrp="1"/>
          </p:cNvSpPr>
          <p:nvPr>
            <p:ph type="sldNum" sz="quarter" idx="12"/>
          </p:nvPr>
        </p:nvSpPr>
        <p:spPr/>
        <p:txBody>
          <a:bodyPr/>
          <a:lstStyle/>
          <a:p>
            <a:fld id="{A73C5B67-E5ED-4A3E-8ABF-F1E498EF5051}" type="slidenum">
              <a:rPr kumimoji="1" lang="ja-JP" altLang="en-US" smtClean="0"/>
              <a:t>‹#›</a:t>
            </a:fld>
            <a:endParaRPr kumimoji="1" lang="ja-JP" altLang="en-US"/>
          </a:p>
        </p:txBody>
      </p:sp>
    </p:spTree>
    <p:extLst>
      <p:ext uri="{BB962C8B-B14F-4D97-AF65-F5344CB8AC3E}">
        <p14:creationId xmlns:p14="http://schemas.microsoft.com/office/powerpoint/2010/main" val="705922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0684036-8DB7-48C8-8551-3E967F40BBD8}"/>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FD47A33-A210-4CB8-BBC2-9F8C1F0299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6977F82-AD4F-45D7-A231-169601B80B9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5DD1DE9-832F-47AE-A6EB-98F979B40EB2}"/>
              </a:ext>
            </a:extLst>
          </p:cNvPr>
          <p:cNvSpPr>
            <a:spLocks noGrp="1"/>
          </p:cNvSpPr>
          <p:nvPr>
            <p:ph type="dt" sz="half" idx="10"/>
          </p:nvPr>
        </p:nvSpPr>
        <p:spPr/>
        <p:txBody>
          <a:bodyPr/>
          <a:lstStyle/>
          <a:p>
            <a:fld id="{58416C8E-A368-4983-AA3C-3FEE3C49AE6D}" type="datetimeFigureOut">
              <a:rPr kumimoji="1" lang="ja-JP" altLang="en-US" smtClean="0"/>
              <a:t>2019/9/25</a:t>
            </a:fld>
            <a:endParaRPr kumimoji="1" lang="ja-JP" altLang="en-US"/>
          </a:p>
        </p:txBody>
      </p:sp>
      <p:sp>
        <p:nvSpPr>
          <p:cNvPr id="6" name="フッター プレースホルダー 5">
            <a:extLst>
              <a:ext uri="{FF2B5EF4-FFF2-40B4-BE49-F238E27FC236}">
                <a16:creationId xmlns:a16="http://schemas.microsoft.com/office/drawing/2014/main" id="{D9EACECF-5BC6-4988-8684-3009BFAF9B0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6086E60-5DAA-41C0-91B8-D51014834E29}"/>
              </a:ext>
            </a:extLst>
          </p:cNvPr>
          <p:cNvSpPr>
            <a:spLocks noGrp="1"/>
          </p:cNvSpPr>
          <p:nvPr>
            <p:ph type="sldNum" sz="quarter" idx="12"/>
          </p:nvPr>
        </p:nvSpPr>
        <p:spPr/>
        <p:txBody>
          <a:bodyPr/>
          <a:lstStyle/>
          <a:p>
            <a:fld id="{A73C5B67-E5ED-4A3E-8ABF-F1E498EF5051}" type="slidenum">
              <a:rPr kumimoji="1" lang="ja-JP" altLang="en-US" smtClean="0"/>
              <a:t>‹#›</a:t>
            </a:fld>
            <a:endParaRPr kumimoji="1" lang="ja-JP" altLang="en-US"/>
          </a:p>
        </p:txBody>
      </p:sp>
    </p:spTree>
    <p:extLst>
      <p:ext uri="{BB962C8B-B14F-4D97-AF65-F5344CB8AC3E}">
        <p14:creationId xmlns:p14="http://schemas.microsoft.com/office/powerpoint/2010/main" val="747271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849185-8C3F-414A-9544-B075BFA0138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B43A181D-1B65-4B8A-94EF-B37F202FC15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95442327-4703-4A7F-8419-DC3134B4BD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CD07EC91-C836-4ADA-AA1F-4D31C469945F}"/>
              </a:ext>
            </a:extLst>
          </p:cNvPr>
          <p:cNvSpPr>
            <a:spLocks noGrp="1"/>
          </p:cNvSpPr>
          <p:nvPr>
            <p:ph type="dt" sz="half" idx="10"/>
          </p:nvPr>
        </p:nvSpPr>
        <p:spPr/>
        <p:txBody>
          <a:bodyPr/>
          <a:lstStyle/>
          <a:p>
            <a:fld id="{58416C8E-A368-4983-AA3C-3FEE3C49AE6D}" type="datetimeFigureOut">
              <a:rPr kumimoji="1" lang="ja-JP" altLang="en-US" smtClean="0"/>
              <a:t>2019/9/25</a:t>
            </a:fld>
            <a:endParaRPr kumimoji="1" lang="ja-JP" altLang="en-US"/>
          </a:p>
        </p:txBody>
      </p:sp>
      <p:sp>
        <p:nvSpPr>
          <p:cNvPr id="6" name="フッター プレースホルダー 5">
            <a:extLst>
              <a:ext uri="{FF2B5EF4-FFF2-40B4-BE49-F238E27FC236}">
                <a16:creationId xmlns:a16="http://schemas.microsoft.com/office/drawing/2014/main" id="{336C9347-6147-47B8-B34F-C283CE777104}"/>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89FE955E-6702-494D-9E9E-ACA67A8DB6A3}"/>
              </a:ext>
            </a:extLst>
          </p:cNvPr>
          <p:cNvSpPr>
            <a:spLocks noGrp="1"/>
          </p:cNvSpPr>
          <p:nvPr>
            <p:ph type="sldNum" sz="quarter" idx="12"/>
          </p:nvPr>
        </p:nvSpPr>
        <p:spPr/>
        <p:txBody>
          <a:bodyPr/>
          <a:lstStyle/>
          <a:p>
            <a:fld id="{A73C5B67-E5ED-4A3E-8ABF-F1E498EF5051}" type="slidenum">
              <a:rPr kumimoji="1" lang="ja-JP" altLang="en-US" smtClean="0"/>
              <a:t>‹#›</a:t>
            </a:fld>
            <a:endParaRPr kumimoji="1" lang="ja-JP" altLang="en-US"/>
          </a:p>
        </p:txBody>
      </p:sp>
    </p:spTree>
    <p:extLst>
      <p:ext uri="{BB962C8B-B14F-4D97-AF65-F5344CB8AC3E}">
        <p14:creationId xmlns:p14="http://schemas.microsoft.com/office/powerpoint/2010/main" val="179014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FB0805FA-B9EE-45C3-B746-F6DA29AE61A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A921B95A-FD40-4299-8D02-7131F1BEF07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D72B7A3-4691-49D2-A55C-CEDD924D35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8416C8E-A368-4983-AA3C-3FEE3C49AE6D}" type="datetimeFigureOut">
              <a:rPr kumimoji="1" lang="ja-JP" altLang="en-US" smtClean="0"/>
              <a:t>2019/9/25</a:t>
            </a:fld>
            <a:endParaRPr kumimoji="1" lang="ja-JP" altLang="en-US"/>
          </a:p>
        </p:txBody>
      </p:sp>
      <p:sp>
        <p:nvSpPr>
          <p:cNvPr id="5" name="フッター プレースホルダー 4">
            <a:extLst>
              <a:ext uri="{FF2B5EF4-FFF2-40B4-BE49-F238E27FC236}">
                <a16:creationId xmlns:a16="http://schemas.microsoft.com/office/drawing/2014/main" id="{4153F2B8-F5AA-45A0-89BE-E4BA1B1072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B16DA7FF-D737-4DED-B466-2821A83753F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3C5B67-E5ED-4A3E-8ABF-F1E498EF5051}" type="slidenum">
              <a:rPr kumimoji="1" lang="ja-JP" altLang="en-US" smtClean="0"/>
              <a:t>‹#›</a:t>
            </a:fld>
            <a:endParaRPr kumimoji="1" lang="ja-JP" altLang="en-US"/>
          </a:p>
        </p:txBody>
      </p:sp>
    </p:spTree>
    <p:extLst>
      <p:ext uri="{BB962C8B-B14F-4D97-AF65-F5344CB8AC3E}">
        <p14:creationId xmlns:p14="http://schemas.microsoft.com/office/powerpoint/2010/main" val="4184459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2920287-4496-4D0B-B7FA-51E65610A23E}"/>
              </a:ext>
            </a:extLst>
          </p:cNvPr>
          <p:cNvSpPr>
            <a:spLocks noGrp="1"/>
          </p:cNvSpPr>
          <p:nvPr>
            <p:ph type="ctrTitle"/>
          </p:nvPr>
        </p:nvSpPr>
        <p:spPr/>
        <p:txBody>
          <a:bodyPr/>
          <a:lstStyle/>
          <a:p>
            <a:r>
              <a:rPr lang="ja-JP" altLang="en-US" dirty="0"/>
              <a:t>こいのぼり大作戦</a:t>
            </a:r>
            <a:endParaRPr kumimoji="1" lang="ja-JP" altLang="en-US" dirty="0"/>
          </a:p>
        </p:txBody>
      </p:sp>
      <p:sp>
        <p:nvSpPr>
          <p:cNvPr id="3" name="字幕 2">
            <a:extLst>
              <a:ext uri="{FF2B5EF4-FFF2-40B4-BE49-F238E27FC236}">
                <a16:creationId xmlns:a16="http://schemas.microsoft.com/office/drawing/2014/main" id="{08870BA0-A270-484A-A81D-6C8F0170499A}"/>
              </a:ext>
            </a:extLst>
          </p:cNvPr>
          <p:cNvSpPr>
            <a:spLocks noGrp="1"/>
          </p:cNvSpPr>
          <p:nvPr>
            <p:ph type="subTitle" idx="1"/>
          </p:nvPr>
        </p:nvSpPr>
        <p:spPr/>
        <p:txBody>
          <a:bodyPr/>
          <a:lstStyle/>
          <a:p>
            <a:endParaRPr kumimoji="1" lang="ja-JP" altLang="en-US" dirty="0"/>
          </a:p>
        </p:txBody>
      </p:sp>
    </p:spTree>
    <p:extLst>
      <p:ext uri="{BB962C8B-B14F-4D97-AF65-F5344CB8AC3E}">
        <p14:creationId xmlns:p14="http://schemas.microsoft.com/office/powerpoint/2010/main" val="7737756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CD16045-92E4-4D73-A635-0300D64CC5C6}"/>
              </a:ext>
            </a:extLst>
          </p:cNvPr>
          <p:cNvSpPr>
            <a:spLocks noGrp="1"/>
          </p:cNvSpPr>
          <p:nvPr>
            <p:ph type="title"/>
          </p:nvPr>
        </p:nvSpPr>
        <p:spPr/>
        <p:txBody>
          <a:bodyPr/>
          <a:lstStyle/>
          <a:p>
            <a:pPr algn="ctr"/>
            <a:r>
              <a:rPr kumimoji="1" lang="ja-JP" altLang="en-US" dirty="0"/>
              <a:t>こいのぼり型にした意図</a:t>
            </a:r>
          </a:p>
        </p:txBody>
      </p:sp>
      <p:sp>
        <p:nvSpPr>
          <p:cNvPr id="3" name="コンテンツ プレースホルダー 2">
            <a:extLst>
              <a:ext uri="{FF2B5EF4-FFF2-40B4-BE49-F238E27FC236}">
                <a16:creationId xmlns:a16="http://schemas.microsoft.com/office/drawing/2014/main" id="{1B16608B-F9B0-4D0A-814D-321DAE58CF36}"/>
              </a:ext>
            </a:extLst>
          </p:cNvPr>
          <p:cNvSpPr>
            <a:spLocks noGrp="1"/>
          </p:cNvSpPr>
          <p:nvPr>
            <p:ph idx="1"/>
          </p:nvPr>
        </p:nvSpPr>
        <p:spPr/>
        <p:txBody>
          <a:bodyPr/>
          <a:lstStyle/>
          <a:p>
            <a:endParaRPr lang="en-US" altLang="ja-JP" dirty="0"/>
          </a:p>
          <a:p>
            <a:r>
              <a:rPr lang="ja-JP" altLang="en-US" dirty="0"/>
              <a:t>風向、風速を測るのに最適なかたち</a:t>
            </a:r>
            <a:endParaRPr lang="en-US" altLang="ja-JP" dirty="0"/>
          </a:p>
          <a:p>
            <a:endParaRPr kumimoji="1" lang="en-US" altLang="ja-JP" dirty="0"/>
          </a:p>
          <a:p>
            <a:r>
              <a:rPr lang="ja-JP" altLang="en-US" dirty="0"/>
              <a:t>糸のみの固定により風に対する感度が高い</a:t>
            </a:r>
            <a:endParaRPr lang="en-US" altLang="ja-JP" dirty="0"/>
          </a:p>
          <a:p>
            <a:endParaRPr kumimoji="1" lang="en-US" altLang="ja-JP" dirty="0"/>
          </a:p>
          <a:p>
            <a:pPr marL="0" indent="0">
              <a:buNone/>
            </a:pPr>
            <a:endParaRPr kumimoji="1" lang="ja-JP" altLang="en-US" dirty="0"/>
          </a:p>
        </p:txBody>
      </p:sp>
    </p:spTree>
    <p:extLst>
      <p:ext uri="{BB962C8B-B14F-4D97-AF65-F5344CB8AC3E}">
        <p14:creationId xmlns:p14="http://schemas.microsoft.com/office/powerpoint/2010/main" val="402372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FFFF78C-970A-4B2B-B1BF-2E411B86FB2E}"/>
              </a:ext>
            </a:extLst>
          </p:cNvPr>
          <p:cNvSpPr>
            <a:spLocks noGrp="1"/>
          </p:cNvSpPr>
          <p:nvPr>
            <p:ph type="ctrTitle"/>
          </p:nvPr>
        </p:nvSpPr>
        <p:spPr/>
        <p:txBody>
          <a:bodyPr/>
          <a:lstStyle/>
          <a:p>
            <a:pPr algn="ctr"/>
            <a:r>
              <a:rPr kumimoji="1" lang="ja-JP" altLang="en-US" dirty="0"/>
              <a:t>こいのぼりの作り方</a:t>
            </a:r>
          </a:p>
        </p:txBody>
      </p:sp>
      <p:sp>
        <p:nvSpPr>
          <p:cNvPr id="7" name="字幕 6">
            <a:extLst>
              <a:ext uri="{FF2B5EF4-FFF2-40B4-BE49-F238E27FC236}">
                <a16:creationId xmlns:a16="http://schemas.microsoft.com/office/drawing/2014/main" id="{FEEB4B76-B0F8-4D8E-BE92-5D4A2BA86535}"/>
              </a:ext>
            </a:extLst>
          </p:cNvPr>
          <p:cNvSpPr>
            <a:spLocks noGrp="1"/>
          </p:cNvSpPr>
          <p:nvPr>
            <p:ph type="subTitle" idx="1"/>
          </p:nvPr>
        </p:nvSpPr>
        <p:spPr/>
        <p:txBody>
          <a:bodyPr/>
          <a:lstStyle/>
          <a:p>
            <a:endParaRPr kumimoji="1" lang="ja-JP" altLang="en-US"/>
          </a:p>
        </p:txBody>
      </p:sp>
    </p:spTree>
    <p:extLst>
      <p:ext uri="{BB962C8B-B14F-4D97-AF65-F5344CB8AC3E}">
        <p14:creationId xmlns:p14="http://schemas.microsoft.com/office/powerpoint/2010/main" val="2679249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コンテンツ プレースホルダー 4">
            <a:extLst>
              <a:ext uri="{FF2B5EF4-FFF2-40B4-BE49-F238E27FC236}">
                <a16:creationId xmlns:a16="http://schemas.microsoft.com/office/drawing/2014/main" id="{C5A79E9D-F0E0-40E5-A576-06187290D228}"/>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9843"/>
          <a:stretch/>
        </p:blipFill>
        <p:spPr>
          <a:xfrm rot="5400000">
            <a:off x="-1110377" y="1110377"/>
            <a:ext cx="6858000" cy="4637246"/>
          </a:xfrm>
          <a:prstGeom prst="rect">
            <a:avLst/>
          </a:prstGeom>
        </p:spPr>
      </p:pic>
      <p:sp>
        <p:nvSpPr>
          <p:cNvPr id="22" name="Rectangle 21">
            <a:extLst>
              <a:ext uri="{FF2B5EF4-FFF2-40B4-BE49-F238E27FC236}">
                <a16:creationId xmlns:a16="http://schemas.microsoft.com/office/drawing/2014/main" id="{B9951BD9-0868-4CDB-ACD6-9C4209B5E4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637247" y="0"/>
            <a:ext cx="755475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78412F17-4F75-4352-8BA3-576A63AC9A50}"/>
              </a:ext>
            </a:extLst>
          </p:cNvPr>
          <p:cNvSpPr>
            <a:spLocks noGrp="1"/>
          </p:cNvSpPr>
          <p:nvPr>
            <p:ph type="title"/>
          </p:nvPr>
        </p:nvSpPr>
        <p:spPr>
          <a:xfrm>
            <a:off x="5277328" y="640082"/>
            <a:ext cx="6274591" cy="3351602"/>
          </a:xfrm>
        </p:spPr>
        <p:txBody>
          <a:bodyPr vert="horz" lIns="91440" tIns="45720" rIns="91440" bIns="45720" rtlCol="0" anchor="b">
            <a:normAutofit/>
          </a:bodyPr>
          <a:lstStyle/>
          <a:p>
            <a:r>
              <a:rPr kumimoji="1" lang="en-US" altLang="ja-JP" sz="4700" dirty="0">
                <a:solidFill>
                  <a:schemeClr val="bg1"/>
                </a:solidFill>
              </a:rPr>
              <a:t>①</a:t>
            </a:r>
            <a:r>
              <a:rPr kumimoji="1" lang="ja-JP" altLang="en-US" sz="4700" dirty="0">
                <a:solidFill>
                  <a:schemeClr val="bg1"/>
                </a:solidFill>
              </a:rPr>
              <a:t>こちらで事前に用意してあるこいのぼりの胴体をミシン糸を用いて割りばしのてっぺんに固定</a:t>
            </a:r>
          </a:p>
        </p:txBody>
      </p:sp>
    </p:spTree>
    <p:extLst>
      <p:ext uri="{BB962C8B-B14F-4D97-AF65-F5344CB8AC3E}">
        <p14:creationId xmlns:p14="http://schemas.microsoft.com/office/powerpoint/2010/main" val="1024024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コンテンツ プレースホルダー 4">
            <a:extLst>
              <a:ext uri="{FF2B5EF4-FFF2-40B4-BE49-F238E27FC236}">
                <a16:creationId xmlns:a16="http://schemas.microsoft.com/office/drawing/2014/main" id="{A6DDFFAD-1F28-46D7-BAF7-577AF317C7AA}"/>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b="9843"/>
          <a:stretch/>
        </p:blipFill>
        <p:spPr>
          <a:xfrm rot="5400000">
            <a:off x="-1110377" y="1110377"/>
            <a:ext cx="6858000" cy="4637246"/>
          </a:xfrm>
          <a:prstGeom prst="rect">
            <a:avLst/>
          </a:prstGeom>
        </p:spPr>
      </p:pic>
      <p:sp>
        <p:nvSpPr>
          <p:cNvPr id="10" name="Rectangle 9">
            <a:extLst>
              <a:ext uri="{FF2B5EF4-FFF2-40B4-BE49-F238E27FC236}">
                <a16:creationId xmlns:a16="http://schemas.microsoft.com/office/drawing/2014/main" id="{B9951BD9-0868-4CDB-ACD6-9C4209B5E4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4637247" y="0"/>
            <a:ext cx="7554754" cy="6858000"/>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77A4F2A1-46E8-4E54-B081-F5160ECDF7B7}"/>
              </a:ext>
            </a:extLst>
          </p:cNvPr>
          <p:cNvSpPr>
            <a:spLocks noGrp="1"/>
          </p:cNvSpPr>
          <p:nvPr>
            <p:ph type="title"/>
          </p:nvPr>
        </p:nvSpPr>
        <p:spPr>
          <a:xfrm>
            <a:off x="5277328" y="640082"/>
            <a:ext cx="6274591" cy="3351602"/>
          </a:xfrm>
        </p:spPr>
        <p:txBody>
          <a:bodyPr vert="horz" lIns="91440" tIns="45720" rIns="91440" bIns="45720" rtlCol="0" anchor="b">
            <a:normAutofit/>
          </a:bodyPr>
          <a:lstStyle/>
          <a:p>
            <a:r>
              <a:rPr lang="en-US" altLang="ja-JP" sz="4200" dirty="0">
                <a:solidFill>
                  <a:schemeClr val="bg1"/>
                </a:solidFill>
              </a:rPr>
              <a:t>②</a:t>
            </a:r>
            <a:r>
              <a:rPr kumimoji="1" lang="ja-JP" altLang="en-US" sz="4200" dirty="0">
                <a:solidFill>
                  <a:schemeClr val="bg1"/>
                </a:solidFill>
              </a:rPr>
              <a:t>牛乳パックの底を切り取り底の中央に①の割りばしを刺して完成</a:t>
            </a:r>
          </a:p>
        </p:txBody>
      </p:sp>
    </p:spTree>
    <p:extLst>
      <p:ext uri="{BB962C8B-B14F-4D97-AF65-F5344CB8AC3E}">
        <p14:creationId xmlns:p14="http://schemas.microsoft.com/office/powerpoint/2010/main" val="14894114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62388BE-681F-403E-B4EF-09D727370C8F}"/>
              </a:ext>
            </a:extLst>
          </p:cNvPr>
          <p:cNvSpPr>
            <a:spLocks noGrp="1"/>
          </p:cNvSpPr>
          <p:nvPr>
            <p:ph type="title"/>
          </p:nvPr>
        </p:nvSpPr>
        <p:spPr/>
        <p:txBody>
          <a:bodyPr/>
          <a:lstStyle/>
          <a:p>
            <a:pPr algn="ctr"/>
            <a:r>
              <a:rPr kumimoji="1" lang="ja-JP" altLang="en-US" dirty="0"/>
              <a:t>計測結果</a:t>
            </a:r>
          </a:p>
        </p:txBody>
      </p:sp>
      <p:sp>
        <p:nvSpPr>
          <p:cNvPr id="7" name="コンテンツ プレースホルダー 6">
            <a:extLst>
              <a:ext uri="{FF2B5EF4-FFF2-40B4-BE49-F238E27FC236}">
                <a16:creationId xmlns:a16="http://schemas.microsoft.com/office/drawing/2014/main" id="{877794AD-F1C9-4127-B200-C68AB093A01E}"/>
              </a:ext>
            </a:extLst>
          </p:cNvPr>
          <p:cNvSpPr>
            <a:spLocks noGrp="1"/>
          </p:cNvSpPr>
          <p:nvPr>
            <p:ph idx="1"/>
          </p:nvPr>
        </p:nvSpPr>
        <p:spPr/>
        <p:txBody>
          <a:bodyPr>
            <a:normAutofit lnSpcReduction="10000"/>
          </a:bodyPr>
          <a:lstStyle/>
          <a:p>
            <a:r>
              <a:rPr lang="ja-JP" altLang="en-US" dirty="0"/>
              <a:t>角度</a:t>
            </a:r>
            <a:r>
              <a:rPr lang="en-US" altLang="ja-JP" dirty="0"/>
              <a:t>90</a:t>
            </a:r>
            <a:r>
              <a:rPr lang="ja-JP" altLang="en-US" dirty="0"/>
              <a:t>度で風速</a:t>
            </a:r>
            <a:r>
              <a:rPr lang="en-US" altLang="ja-JP" dirty="0"/>
              <a:t>1.8</a:t>
            </a:r>
            <a:r>
              <a:rPr lang="ja-JP" altLang="en-US" dirty="0" err="1"/>
              <a:t>ｍ</a:t>
            </a:r>
            <a:endParaRPr lang="en-US" altLang="ja-JP" dirty="0"/>
          </a:p>
          <a:p>
            <a:endParaRPr lang="en-US" altLang="ja-JP" dirty="0"/>
          </a:p>
          <a:p>
            <a:r>
              <a:rPr lang="ja-JP" altLang="en-US" dirty="0"/>
              <a:t>角度</a:t>
            </a:r>
            <a:r>
              <a:rPr lang="en-US" altLang="ja-JP" dirty="0"/>
              <a:t>60</a:t>
            </a:r>
            <a:r>
              <a:rPr lang="ja-JP" altLang="en-US" dirty="0"/>
              <a:t>度で風速</a:t>
            </a:r>
            <a:r>
              <a:rPr lang="en-US" altLang="ja-JP" dirty="0"/>
              <a:t>1.5</a:t>
            </a:r>
            <a:r>
              <a:rPr lang="ja-JP" altLang="en-US" dirty="0" err="1"/>
              <a:t>ｍ</a:t>
            </a:r>
            <a:endParaRPr lang="en-US" altLang="ja-JP" dirty="0"/>
          </a:p>
          <a:p>
            <a:endParaRPr lang="en-US" altLang="ja-JP" dirty="0"/>
          </a:p>
          <a:p>
            <a:r>
              <a:rPr lang="ja-JP" altLang="en-US" dirty="0"/>
              <a:t>角度</a:t>
            </a:r>
            <a:r>
              <a:rPr lang="en-US" altLang="ja-JP" dirty="0"/>
              <a:t>45</a:t>
            </a:r>
            <a:r>
              <a:rPr lang="ja-JP" altLang="en-US" dirty="0"/>
              <a:t>度で風速</a:t>
            </a:r>
            <a:r>
              <a:rPr lang="en-US" altLang="ja-JP" dirty="0"/>
              <a:t>1.0</a:t>
            </a:r>
            <a:r>
              <a:rPr lang="ja-JP" altLang="en-US" dirty="0" err="1"/>
              <a:t>ｍ</a:t>
            </a:r>
            <a:endParaRPr lang="en-US" altLang="ja-JP" dirty="0"/>
          </a:p>
          <a:p>
            <a:endParaRPr lang="en-US" altLang="ja-JP" dirty="0"/>
          </a:p>
          <a:p>
            <a:r>
              <a:rPr lang="ja-JP" altLang="en-US" dirty="0"/>
              <a:t>角度</a:t>
            </a:r>
            <a:r>
              <a:rPr lang="en-US" altLang="ja-JP" dirty="0"/>
              <a:t>30</a:t>
            </a:r>
            <a:r>
              <a:rPr lang="ja-JP" altLang="en-US" dirty="0"/>
              <a:t>度で風速</a:t>
            </a:r>
            <a:r>
              <a:rPr lang="en-US" altLang="ja-JP" dirty="0"/>
              <a:t>0.7</a:t>
            </a:r>
            <a:r>
              <a:rPr lang="ja-JP" altLang="en-US" dirty="0" err="1"/>
              <a:t>ｍ</a:t>
            </a:r>
            <a:endParaRPr lang="en-US" altLang="ja-JP" dirty="0"/>
          </a:p>
          <a:p>
            <a:endParaRPr lang="en-US" altLang="ja-JP" dirty="0"/>
          </a:p>
          <a:p>
            <a:pPr marL="0" indent="0">
              <a:buNone/>
            </a:pPr>
            <a:r>
              <a:rPr lang="ja-JP" altLang="en-US" dirty="0"/>
              <a:t>風量の計測は割りばしからのこいのぼりの振れた角度で測る</a:t>
            </a:r>
            <a:endParaRPr lang="en-US" altLang="ja-JP" dirty="0"/>
          </a:p>
          <a:p>
            <a:pPr marL="0" indent="0">
              <a:buNone/>
            </a:pPr>
            <a:endParaRPr lang="ja-JP" altLang="en-US" dirty="0"/>
          </a:p>
        </p:txBody>
      </p:sp>
    </p:spTree>
    <p:extLst>
      <p:ext uri="{BB962C8B-B14F-4D97-AF65-F5344CB8AC3E}">
        <p14:creationId xmlns:p14="http://schemas.microsoft.com/office/powerpoint/2010/main" val="20418728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578D6D-7A2E-454D-9F73-28B532577787}"/>
              </a:ext>
            </a:extLst>
          </p:cNvPr>
          <p:cNvSpPr>
            <a:spLocks noGrp="1"/>
          </p:cNvSpPr>
          <p:nvPr>
            <p:ph type="title"/>
          </p:nvPr>
        </p:nvSpPr>
        <p:spPr/>
        <p:txBody>
          <a:bodyPr/>
          <a:lstStyle/>
          <a:p>
            <a:pPr algn="ctr"/>
            <a:r>
              <a:rPr kumimoji="1" lang="ja-JP" altLang="en-US" dirty="0"/>
              <a:t>作成の際の注意点</a:t>
            </a:r>
          </a:p>
        </p:txBody>
      </p:sp>
      <p:sp>
        <p:nvSpPr>
          <p:cNvPr id="3" name="コンテンツ プレースホルダー 2">
            <a:extLst>
              <a:ext uri="{FF2B5EF4-FFF2-40B4-BE49-F238E27FC236}">
                <a16:creationId xmlns:a16="http://schemas.microsoft.com/office/drawing/2014/main" id="{915ABF8D-C7EB-4193-BBE3-5B0836F6DD31}"/>
              </a:ext>
            </a:extLst>
          </p:cNvPr>
          <p:cNvSpPr>
            <a:spLocks noGrp="1"/>
          </p:cNvSpPr>
          <p:nvPr>
            <p:ph idx="1"/>
          </p:nvPr>
        </p:nvSpPr>
        <p:spPr/>
        <p:txBody>
          <a:bodyPr>
            <a:normAutofit fontScale="92500" lnSpcReduction="10000"/>
          </a:bodyPr>
          <a:lstStyle/>
          <a:p>
            <a:r>
              <a:rPr kumimoji="1" lang="ja-JP" altLang="en-US" dirty="0"/>
              <a:t>割りばし＋牛乳パック台の全高は</a:t>
            </a:r>
            <a:r>
              <a:rPr kumimoji="1" lang="en-US" altLang="ja-JP" dirty="0"/>
              <a:t>25</a:t>
            </a:r>
            <a:r>
              <a:rPr kumimoji="1" lang="ja-JP" altLang="en-US" dirty="0"/>
              <a:t>㎝となるようにする</a:t>
            </a:r>
            <a:endParaRPr kumimoji="1" lang="en-US" altLang="ja-JP" dirty="0"/>
          </a:p>
          <a:p>
            <a:endParaRPr lang="en-US" altLang="ja-JP" dirty="0"/>
          </a:p>
          <a:p>
            <a:r>
              <a:rPr kumimoji="1" lang="ja-JP" altLang="en-US" dirty="0"/>
              <a:t>こいのぼりと割りばしをつなぐミシン糸は</a:t>
            </a:r>
            <a:r>
              <a:rPr kumimoji="1" lang="en-US" altLang="ja-JP" dirty="0"/>
              <a:t>1</a:t>
            </a:r>
            <a:r>
              <a:rPr kumimoji="1" lang="ja-JP" altLang="en-US" dirty="0"/>
              <a:t>本</a:t>
            </a:r>
            <a:endParaRPr kumimoji="1" lang="en-US" altLang="ja-JP" dirty="0"/>
          </a:p>
          <a:p>
            <a:endParaRPr lang="en-US" altLang="ja-JP" dirty="0"/>
          </a:p>
          <a:p>
            <a:r>
              <a:rPr lang="ja-JP" altLang="en-US" dirty="0"/>
              <a:t>ミシン糸</a:t>
            </a:r>
            <a:r>
              <a:rPr kumimoji="1" lang="ja-JP" altLang="en-US" dirty="0"/>
              <a:t>の長さ</a:t>
            </a:r>
            <a:r>
              <a:rPr lang="ja-JP" altLang="en-US" dirty="0"/>
              <a:t>は</a:t>
            </a:r>
            <a:r>
              <a:rPr lang="en-US" altLang="ja-JP" dirty="0"/>
              <a:t>18</a:t>
            </a:r>
            <a:r>
              <a:rPr lang="ja-JP" altLang="en-US" dirty="0"/>
              <a:t>㎝にして半分に折り返してこいのぼりと割りばしをつなげる</a:t>
            </a:r>
            <a:endParaRPr lang="en-US" altLang="ja-JP" dirty="0"/>
          </a:p>
          <a:p>
            <a:endParaRPr kumimoji="1" lang="en-US" altLang="ja-JP" dirty="0"/>
          </a:p>
          <a:p>
            <a:r>
              <a:rPr lang="ja-JP" altLang="en-US" dirty="0"/>
              <a:t>使用する糸はミシン糸で統一する</a:t>
            </a:r>
            <a:endParaRPr lang="en-US" altLang="ja-JP" dirty="0"/>
          </a:p>
          <a:p>
            <a:endParaRPr kumimoji="1" lang="en-US" altLang="ja-JP" dirty="0"/>
          </a:p>
          <a:p>
            <a:r>
              <a:rPr lang="ja-JP" altLang="en-US" dirty="0"/>
              <a:t>こいのぼりは牛乳パック台と接触しないようにする</a:t>
            </a:r>
            <a:endParaRPr kumimoji="1" lang="ja-JP" altLang="en-US" dirty="0"/>
          </a:p>
        </p:txBody>
      </p:sp>
    </p:spTree>
    <p:extLst>
      <p:ext uri="{BB962C8B-B14F-4D97-AF65-F5344CB8AC3E}">
        <p14:creationId xmlns:p14="http://schemas.microsoft.com/office/powerpoint/2010/main" val="32631538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A1E68DA-89F6-423B-B5C3-EBE249EC4A76}"/>
              </a:ext>
            </a:extLst>
          </p:cNvPr>
          <p:cNvSpPr>
            <a:spLocks noGrp="1"/>
          </p:cNvSpPr>
          <p:nvPr>
            <p:ph type="title"/>
          </p:nvPr>
        </p:nvSpPr>
        <p:spPr/>
        <p:txBody>
          <a:bodyPr/>
          <a:lstStyle/>
          <a:p>
            <a:pPr algn="ctr"/>
            <a:r>
              <a:rPr kumimoji="1" lang="ja-JP" altLang="en-US" dirty="0"/>
              <a:t>計測の際の注意点</a:t>
            </a:r>
          </a:p>
        </p:txBody>
      </p:sp>
      <p:sp>
        <p:nvSpPr>
          <p:cNvPr id="3" name="コンテンツ プレースホルダー 2">
            <a:extLst>
              <a:ext uri="{FF2B5EF4-FFF2-40B4-BE49-F238E27FC236}">
                <a16:creationId xmlns:a16="http://schemas.microsoft.com/office/drawing/2014/main" id="{617591AA-0369-41DB-B077-F283753F6202}"/>
              </a:ext>
            </a:extLst>
          </p:cNvPr>
          <p:cNvSpPr>
            <a:spLocks noGrp="1"/>
          </p:cNvSpPr>
          <p:nvPr>
            <p:ph idx="1"/>
          </p:nvPr>
        </p:nvSpPr>
        <p:spPr/>
        <p:txBody>
          <a:bodyPr/>
          <a:lstStyle/>
          <a:p>
            <a:r>
              <a:rPr kumimoji="1" lang="ja-JP" altLang="en-US" dirty="0"/>
              <a:t>糸のねじれに注意</a:t>
            </a:r>
            <a:endParaRPr kumimoji="1" lang="en-US" altLang="ja-JP" dirty="0"/>
          </a:p>
          <a:p>
            <a:endParaRPr lang="en-US" altLang="ja-JP" dirty="0"/>
          </a:p>
          <a:p>
            <a:r>
              <a:rPr kumimoji="1" lang="ja-JP" altLang="en-US" dirty="0"/>
              <a:t>こいのぼりの口を開けておく</a:t>
            </a:r>
            <a:endParaRPr kumimoji="1" lang="en-US" altLang="ja-JP" dirty="0"/>
          </a:p>
          <a:p>
            <a:pPr marL="0" indent="0">
              <a:buNone/>
            </a:pPr>
            <a:endParaRPr kumimoji="1" lang="en-US" altLang="ja-JP" dirty="0"/>
          </a:p>
          <a:p>
            <a:r>
              <a:rPr kumimoji="1" lang="ja-JP" altLang="en-US" dirty="0"/>
              <a:t>風の吹く方向はスマートフォンのコンパスアプリ等で確認</a:t>
            </a:r>
          </a:p>
        </p:txBody>
      </p:sp>
    </p:spTree>
    <p:extLst>
      <p:ext uri="{BB962C8B-B14F-4D97-AF65-F5344CB8AC3E}">
        <p14:creationId xmlns:p14="http://schemas.microsoft.com/office/powerpoint/2010/main" val="2848347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D4E02317-AB78-4342-B06A-ED1904FE4E37}"/>
              </a:ext>
            </a:extLst>
          </p:cNvPr>
          <p:cNvSpPr>
            <a:spLocks noGrp="1"/>
          </p:cNvSpPr>
          <p:nvPr>
            <p:ph type="ctrTitle"/>
          </p:nvPr>
        </p:nvSpPr>
        <p:spPr>
          <a:xfrm>
            <a:off x="-674557" y="996846"/>
            <a:ext cx="13678523" cy="2513117"/>
          </a:xfrm>
        </p:spPr>
        <p:txBody>
          <a:bodyPr>
            <a:normAutofit/>
          </a:bodyPr>
          <a:lstStyle/>
          <a:p>
            <a:r>
              <a:rPr lang="ja-JP" altLang="en-US" dirty="0"/>
              <a:t>ご清聴ありがとうございました</a:t>
            </a:r>
            <a:endParaRPr kumimoji="1" lang="ja-JP" altLang="en-US" dirty="0"/>
          </a:p>
        </p:txBody>
      </p:sp>
      <p:sp>
        <p:nvSpPr>
          <p:cNvPr id="5" name="字幕 4">
            <a:extLst>
              <a:ext uri="{FF2B5EF4-FFF2-40B4-BE49-F238E27FC236}">
                <a16:creationId xmlns:a16="http://schemas.microsoft.com/office/drawing/2014/main" id="{E1664297-C343-4A7B-ACBF-614074EF066E}"/>
              </a:ext>
            </a:extLst>
          </p:cNvPr>
          <p:cNvSpPr>
            <a:spLocks noGrp="1"/>
          </p:cNvSpPr>
          <p:nvPr>
            <p:ph type="subTitle" idx="1"/>
          </p:nvPr>
        </p:nvSpPr>
        <p:spPr/>
        <p:txBody>
          <a:bodyPr/>
          <a:lstStyle/>
          <a:p>
            <a:endParaRPr kumimoji="1" lang="ja-JP" altLang="en-US" dirty="0"/>
          </a:p>
        </p:txBody>
      </p:sp>
    </p:spTree>
    <p:extLst>
      <p:ext uri="{BB962C8B-B14F-4D97-AF65-F5344CB8AC3E}">
        <p14:creationId xmlns:p14="http://schemas.microsoft.com/office/powerpoint/2010/main" val="342083159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TotalTime>
  <Words>217</Words>
  <Application>Microsoft Office PowerPoint</Application>
  <PresentationFormat>ワイド画面</PresentationFormat>
  <Paragraphs>36</Paragraphs>
  <Slides>9</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9</vt:i4>
      </vt:variant>
    </vt:vector>
  </HeadingPairs>
  <TitlesOfParts>
    <vt:vector size="13" baseType="lpstr">
      <vt:lpstr>游ゴシック</vt:lpstr>
      <vt:lpstr>游ゴシック Light</vt:lpstr>
      <vt:lpstr>Arial</vt:lpstr>
      <vt:lpstr>Office テーマ</vt:lpstr>
      <vt:lpstr>こいのぼり大作戦</vt:lpstr>
      <vt:lpstr>こいのぼり型にした意図</vt:lpstr>
      <vt:lpstr>こいのぼりの作り方</vt:lpstr>
      <vt:lpstr>①こちらで事前に用意してあるこいのぼりの胴体をミシン糸を用いて割りばしのてっぺんに固定</vt:lpstr>
      <vt:lpstr>②牛乳パックの底を切り取り底の中央に①の割りばしを刺して完成</vt:lpstr>
      <vt:lpstr>計測結果</vt:lpstr>
      <vt:lpstr>作成の際の注意点</vt:lpstr>
      <vt:lpstr>計測の際の注意点</vt:lpstr>
      <vt:lpstr>ご清聴ありがとうございました</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こいのぼり大作戦</dc:title>
  <dc:creator>大原 正裕</dc:creator>
  <cp:lastModifiedBy>大原 正裕</cp:lastModifiedBy>
  <cp:revision>7</cp:revision>
  <dcterms:created xsi:type="dcterms:W3CDTF">2019-09-25T03:01:49Z</dcterms:created>
  <dcterms:modified xsi:type="dcterms:W3CDTF">2019-09-25T03:26:34Z</dcterms:modified>
</cp:coreProperties>
</file>