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</p:sldMasterIdLst>
  <p:sldIdLst>
    <p:sldId id="256" r:id="rId5"/>
    <p:sldId id="257" r:id="rId6"/>
    <p:sldId id="258" r:id="rId7"/>
    <p:sldId id="262" r:id="rId8"/>
    <p:sldId id="263" r:id="rId9"/>
    <p:sldId id="261" r:id="rId10"/>
    <p:sldId id="25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AD604-F964-4B31-A8B2-AA13E5E67892}" v="196" dt="2019-09-25T03:43:45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75" d="100"/>
          <a:sy n="75" d="100"/>
        </p:scale>
        <p:origin x="468" y="3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田 悠" userId="b082a6e9-4a19-4d7d-ae89-94f2a8ff78cf" providerId="ADAL" clId="{19FAD604-F964-4B31-A8B2-AA13E5E67892}"/>
    <pc:docChg chg="custSel mod addSld delSld modSld sldOrd addMainMaster delMainMaster">
      <pc:chgData name="松田 悠" userId="b082a6e9-4a19-4d7d-ae89-94f2a8ff78cf" providerId="ADAL" clId="{19FAD604-F964-4B31-A8B2-AA13E5E67892}" dt="2019-09-25T03:44:01.076" v="1131" actId="14100"/>
      <pc:docMkLst>
        <pc:docMk/>
      </pc:docMkLst>
      <pc:sldChg chg="addSp delSp modSp mod setBg modClrScheme chgLayout">
        <pc:chgData name="松田 悠" userId="b082a6e9-4a19-4d7d-ae89-94f2a8ff78cf" providerId="ADAL" clId="{19FAD604-F964-4B31-A8B2-AA13E5E67892}" dt="2019-09-25T03:33:29.803" v="976"/>
        <pc:sldMkLst>
          <pc:docMk/>
          <pc:sldMk cId="2963708036" sldId="256"/>
        </pc:sldMkLst>
        <pc:spChg chg="mod">
          <ac:chgData name="松田 悠" userId="b082a6e9-4a19-4d7d-ae89-94f2a8ff78cf" providerId="ADAL" clId="{19FAD604-F964-4B31-A8B2-AA13E5E67892}" dt="2019-09-25T03:33:29.803" v="976"/>
          <ac:spMkLst>
            <pc:docMk/>
            <pc:sldMk cId="2963708036" sldId="256"/>
            <ac:spMk id="2" creationId="{5B3F1A68-E24C-41BF-8E8E-3A4B53EE3928}"/>
          </ac:spMkLst>
        </pc:spChg>
        <pc:spChg chg="del mod">
          <ac:chgData name="松田 悠" userId="b082a6e9-4a19-4d7d-ae89-94f2a8ff78cf" providerId="ADAL" clId="{19FAD604-F964-4B31-A8B2-AA13E5E67892}" dt="2019-09-25T02:56:34.034" v="27"/>
          <ac:spMkLst>
            <pc:docMk/>
            <pc:sldMk cId="2963708036" sldId="256"/>
            <ac:spMk id="3" creationId="{DDBEC79F-4280-40E5-80AC-68C141041AB1}"/>
          </ac:spMkLst>
        </pc:spChg>
        <pc:spChg chg="add del">
          <ac:chgData name="松田 悠" userId="b082a6e9-4a19-4d7d-ae89-94f2a8ff78cf" providerId="ADAL" clId="{19FAD604-F964-4B31-A8B2-AA13E5E67892}" dt="2019-09-25T03:33:13.103" v="949" actId="26606"/>
          <ac:spMkLst>
            <pc:docMk/>
            <pc:sldMk cId="2963708036" sldId="256"/>
            <ac:spMk id="9" creationId="{2644B391-9BFE-445C-A9EC-F544BB85FBC7}"/>
          </ac:spMkLst>
        </pc:spChg>
        <pc:spChg chg="add del">
          <ac:chgData name="松田 悠" userId="b082a6e9-4a19-4d7d-ae89-94f2a8ff78cf" providerId="ADAL" clId="{19FAD604-F964-4B31-A8B2-AA13E5E67892}" dt="2019-09-25T03:33:13.103" v="949" actId="26606"/>
          <ac:spMkLst>
            <pc:docMk/>
            <pc:sldMk cId="2963708036" sldId="256"/>
            <ac:spMk id="11" creationId="{80F26E69-87D9-4655-AE7B-280A87AA3CAD}"/>
          </ac:spMkLst>
        </pc:spChg>
        <pc:spChg chg="add">
          <ac:chgData name="松田 悠" userId="b082a6e9-4a19-4d7d-ae89-94f2a8ff78cf" providerId="ADAL" clId="{19FAD604-F964-4B31-A8B2-AA13E5E67892}" dt="2019-09-25T03:33:13.103" v="949" actId="26606"/>
          <ac:spMkLst>
            <pc:docMk/>
            <pc:sldMk cId="2963708036" sldId="256"/>
            <ac:spMk id="16" creationId="{B66F8A2C-B8CF-4B20-9A73-2ADCF6302755}"/>
          </ac:spMkLst>
        </pc:spChg>
        <pc:spChg chg="add">
          <ac:chgData name="松田 悠" userId="b082a6e9-4a19-4d7d-ae89-94f2a8ff78cf" providerId="ADAL" clId="{19FAD604-F964-4B31-A8B2-AA13E5E67892}" dt="2019-09-25T03:33:13.103" v="949" actId="26606"/>
          <ac:spMkLst>
            <pc:docMk/>
            <pc:sldMk cId="2963708036" sldId="256"/>
            <ac:spMk id="18" creationId="{B5DD78E9-DE0D-47AF-A0DB-F475221E3DC7}"/>
          </ac:spMkLst>
        </pc:spChg>
        <pc:spChg chg="add">
          <ac:chgData name="松田 悠" userId="b082a6e9-4a19-4d7d-ae89-94f2a8ff78cf" providerId="ADAL" clId="{19FAD604-F964-4B31-A8B2-AA13E5E67892}" dt="2019-09-25T03:33:13.103" v="949" actId="26606"/>
          <ac:spMkLst>
            <pc:docMk/>
            <pc:sldMk cId="2963708036" sldId="256"/>
            <ac:spMk id="20" creationId="{A118D329-2010-4A15-B57C-429FFAE35B11}"/>
          </ac:spMkLst>
        </pc:spChg>
        <pc:picChg chg="add del mod">
          <ac:chgData name="松田 悠" userId="b082a6e9-4a19-4d7d-ae89-94f2a8ff78cf" providerId="ADAL" clId="{19FAD604-F964-4B31-A8B2-AA13E5E67892}" dt="2019-09-25T03:33:08.791" v="948"/>
          <ac:picMkLst>
            <pc:docMk/>
            <pc:sldMk cId="2963708036" sldId="256"/>
            <ac:picMk id="4" creationId="{1835716D-1976-4A58-BEAC-B23598A1A468}"/>
          </ac:picMkLst>
        </pc:picChg>
        <pc:cxnChg chg="add">
          <ac:chgData name="松田 悠" userId="b082a6e9-4a19-4d7d-ae89-94f2a8ff78cf" providerId="ADAL" clId="{19FAD604-F964-4B31-A8B2-AA13E5E67892}" dt="2019-09-25T03:33:13.103" v="949" actId="26606"/>
          <ac:cxnSpMkLst>
            <pc:docMk/>
            <pc:sldMk cId="2963708036" sldId="256"/>
            <ac:cxnSpMk id="22" creationId="{994262BC-EE98-4BD6-82DB-4955E8DCC290}"/>
          </ac:cxnSpMkLst>
        </pc:cxnChg>
      </pc:sldChg>
      <pc:sldChg chg="addSp modSp add mod setBg">
        <pc:chgData name="松田 悠" userId="b082a6e9-4a19-4d7d-ae89-94f2a8ff78cf" providerId="ADAL" clId="{19FAD604-F964-4B31-A8B2-AA13E5E67892}" dt="2019-09-25T03:04:45.067" v="472" actId="5793"/>
        <pc:sldMkLst>
          <pc:docMk/>
          <pc:sldMk cId="1865971258" sldId="257"/>
        </pc:sldMkLst>
        <pc:spChg chg="mod">
          <ac:chgData name="松田 悠" userId="b082a6e9-4a19-4d7d-ae89-94f2a8ff78cf" providerId="ADAL" clId="{19FAD604-F964-4B31-A8B2-AA13E5E67892}" dt="2019-09-25T03:04:42.164" v="471" actId="403"/>
          <ac:spMkLst>
            <pc:docMk/>
            <pc:sldMk cId="1865971258" sldId="257"/>
            <ac:spMk id="2" creationId="{E4C2D193-4C79-4E74-8F67-7C724586E683}"/>
          </ac:spMkLst>
        </pc:spChg>
        <pc:spChg chg="mod">
          <ac:chgData name="松田 悠" userId="b082a6e9-4a19-4d7d-ae89-94f2a8ff78cf" providerId="ADAL" clId="{19FAD604-F964-4B31-A8B2-AA13E5E67892}" dt="2019-09-25T03:04:45.067" v="472" actId="5793"/>
          <ac:spMkLst>
            <pc:docMk/>
            <pc:sldMk cId="1865971258" sldId="257"/>
            <ac:spMk id="3" creationId="{BA3C41D0-DA51-4DD2-A732-B912E4EE64E9}"/>
          </ac:spMkLst>
        </pc:spChg>
        <pc:spChg chg="add">
          <ac:chgData name="松田 悠" userId="b082a6e9-4a19-4d7d-ae89-94f2a8ff78cf" providerId="ADAL" clId="{19FAD604-F964-4B31-A8B2-AA13E5E67892}" dt="2019-09-25T02:57:09.102" v="29" actId="26606"/>
          <ac:spMkLst>
            <pc:docMk/>
            <pc:sldMk cId="1865971258" sldId="257"/>
            <ac:spMk id="8" creationId="{70120F84-A866-4D9F-8B1C-9120A013D654}"/>
          </ac:spMkLst>
        </pc:spChg>
        <pc:spChg chg="add">
          <ac:chgData name="松田 悠" userId="b082a6e9-4a19-4d7d-ae89-94f2a8ff78cf" providerId="ADAL" clId="{19FAD604-F964-4B31-A8B2-AA13E5E67892}" dt="2019-09-25T02:57:09.102" v="29" actId="26606"/>
          <ac:spMkLst>
            <pc:docMk/>
            <pc:sldMk cId="1865971258" sldId="257"/>
            <ac:spMk id="10" creationId="{252FEFEF-6AC0-46B6-AC09-11FC56196FA4}"/>
          </ac:spMkLst>
        </pc:spChg>
      </pc:sldChg>
      <pc:sldChg chg="addSp modSp add mod setBg">
        <pc:chgData name="松田 悠" userId="b082a6e9-4a19-4d7d-ae89-94f2a8ff78cf" providerId="ADAL" clId="{19FAD604-F964-4B31-A8B2-AA13E5E67892}" dt="2019-09-25T03:13:32.165" v="910"/>
        <pc:sldMkLst>
          <pc:docMk/>
          <pc:sldMk cId="2881815948" sldId="258"/>
        </pc:sldMkLst>
        <pc:spChg chg="mod">
          <ac:chgData name="松田 悠" userId="b082a6e9-4a19-4d7d-ae89-94f2a8ff78cf" providerId="ADAL" clId="{19FAD604-F964-4B31-A8B2-AA13E5E67892}" dt="2019-09-25T03:04:54.351" v="474" actId="403"/>
          <ac:spMkLst>
            <pc:docMk/>
            <pc:sldMk cId="2881815948" sldId="258"/>
            <ac:spMk id="2" creationId="{90C50BEA-31FC-468A-90CE-D65A837F1D4E}"/>
          </ac:spMkLst>
        </pc:spChg>
        <pc:spChg chg="mod">
          <ac:chgData name="松田 悠" userId="b082a6e9-4a19-4d7d-ae89-94f2a8ff78cf" providerId="ADAL" clId="{19FAD604-F964-4B31-A8B2-AA13E5E67892}" dt="2019-09-25T03:13:32.165" v="910"/>
          <ac:spMkLst>
            <pc:docMk/>
            <pc:sldMk cId="2881815948" sldId="258"/>
            <ac:spMk id="3" creationId="{2380EECD-9217-4F0A-BD23-C91D155150E5}"/>
          </ac:spMkLst>
        </pc:spChg>
        <pc:spChg chg="add">
          <ac:chgData name="松田 悠" userId="b082a6e9-4a19-4d7d-ae89-94f2a8ff78cf" providerId="ADAL" clId="{19FAD604-F964-4B31-A8B2-AA13E5E67892}" dt="2019-09-25T02:59:11.223" v="182" actId="26606"/>
          <ac:spMkLst>
            <pc:docMk/>
            <pc:sldMk cId="2881815948" sldId="258"/>
            <ac:spMk id="8" creationId="{70120F84-A866-4D9F-8B1C-9120A013D654}"/>
          </ac:spMkLst>
        </pc:spChg>
        <pc:spChg chg="add">
          <ac:chgData name="松田 悠" userId="b082a6e9-4a19-4d7d-ae89-94f2a8ff78cf" providerId="ADAL" clId="{19FAD604-F964-4B31-A8B2-AA13E5E67892}" dt="2019-09-25T02:59:11.223" v="182" actId="26606"/>
          <ac:spMkLst>
            <pc:docMk/>
            <pc:sldMk cId="2881815948" sldId="258"/>
            <ac:spMk id="10" creationId="{252FEFEF-6AC0-46B6-AC09-11FC56196FA4}"/>
          </ac:spMkLst>
        </pc:spChg>
      </pc:sldChg>
      <pc:sldChg chg="addSp delSp modSp add mod setBg">
        <pc:chgData name="松田 悠" userId="b082a6e9-4a19-4d7d-ae89-94f2a8ff78cf" providerId="ADAL" clId="{19FAD604-F964-4B31-A8B2-AA13E5E67892}" dt="2019-09-25T03:12:27.511" v="888" actId="14100"/>
        <pc:sldMkLst>
          <pc:docMk/>
          <pc:sldMk cId="645273495" sldId="259"/>
        </pc:sldMkLst>
        <pc:spChg chg="del mod">
          <ac:chgData name="松田 悠" userId="b082a6e9-4a19-4d7d-ae89-94f2a8ff78cf" providerId="ADAL" clId="{19FAD604-F964-4B31-A8B2-AA13E5E67892}" dt="2019-09-25T03:11:15.566" v="883" actId="478"/>
          <ac:spMkLst>
            <pc:docMk/>
            <pc:sldMk cId="645273495" sldId="259"/>
            <ac:spMk id="2" creationId="{C8D1AAC9-9632-410A-806E-C7C2C7EC2BB2}"/>
          </ac:spMkLst>
        </pc:spChg>
        <pc:spChg chg="mod">
          <ac:chgData name="松田 悠" userId="b082a6e9-4a19-4d7d-ae89-94f2a8ff78cf" providerId="ADAL" clId="{19FAD604-F964-4B31-A8B2-AA13E5E67892}" dt="2019-09-25T03:00:55.302" v="311" actId="26606"/>
          <ac:spMkLst>
            <pc:docMk/>
            <pc:sldMk cId="645273495" sldId="259"/>
            <ac:spMk id="3" creationId="{6C450C4C-5101-4310-A784-02617B600935}"/>
          </ac:spMkLst>
        </pc:spChg>
        <pc:spChg chg="add mod">
          <ac:chgData name="松田 悠" userId="b082a6e9-4a19-4d7d-ae89-94f2a8ff78cf" providerId="ADAL" clId="{19FAD604-F964-4B31-A8B2-AA13E5E67892}" dt="2019-09-25T03:11:15.566" v="883" actId="478"/>
          <ac:spMkLst>
            <pc:docMk/>
            <pc:sldMk cId="645273495" sldId="259"/>
            <ac:spMk id="6" creationId="{01F41C7C-FBF5-48E9-925D-01B68AFBD61C}"/>
          </ac:spMkLst>
        </pc:spChg>
        <pc:spChg chg="add">
          <ac:chgData name="松田 悠" userId="b082a6e9-4a19-4d7d-ae89-94f2a8ff78cf" providerId="ADAL" clId="{19FAD604-F964-4B31-A8B2-AA13E5E67892}" dt="2019-09-25T03:00:55.302" v="311" actId="26606"/>
          <ac:spMkLst>
            <pc:docMk/>
            <pc:sldMk cId="645273495" sldId="259"/>
            <ac:spMk id="8" creationId="{70120F84-A866-4D9F-8B1C-9120A013D654}"/>
          </ac:spMkLst>
        </pc:spChg>
        <pc:spChg chg="add">
          <ac:chgData name="松田 悠" userId="b082a6e9-4a19-4d7d-ae89-94f2a8ff78cf" providerId="ADAL" clId="{19FAD604-F964-4B31-A8B2-AA13E5E67892}" dt="2019-09-25T03:00:55.302" v="311" actId="26606"/>
          <ac:spMkLst>
            <pc:docMk/>
            <pc:sldMk cId="645273495" sldId="259"/>
            <ac:spMk id="10" creationId="{252FEFEF-6AC0-46B6-AC09-11FC56196FA4}"/>
          </ac:spMkLst>
        </pc:spChg>
        <pc:graphicFrameChg chg="mod">
          <ac:chgData name="松田 悠" userId="b082a6e9-4a19-4d7d-ae89-94f2a8ff78cf" providerId="ADAL" clId="{19FAD604-F964-4B31-A8B2-AA13E5E67892}" dt="2019-09-25T03:12:27.511" v="888" actId="14100"/>
          <ac:graphicFrameMkLst>
            <pc:docMk/>
            <pc:sldMk cId="645273495" sldId="259"/>
            <ac:graphicFrameMk id="4" creationId="{48358CBB-5D72-49CA-9DEB-D043F7648390}"/>
          </ac:graphicFrameMkLst>
        </pc:graphicFrameChg>
      </pc:sldChg>
      <pc:sldChg chg="addSp modSp add del mod setBg">
        <pc:chgData name="松田 悠" userId="b082a6e9-4a19-4d7d-ae89-94f2a8ff78cf" providerId="ADAL" clId="{19FAD604-F964-4B31-A8B2-AA13E5E67892}" dt="2019-09-25T03:12:15.354" v="886" actId="2696"/>
        <pc:sldMkLst>
          <pc:docMk/>
          <pc:sldMk cId="3009324010" sldId="260"/>
        </pc:sldMkLst>
        <pc:spChg chg="mod">
          <ac:chgData name="松田 悠" userId="b082a6e9-4a19-4d7d-ae89-94f2a8ff78cf" providerId="ADAL" clId="{19FAD604-F964-4B31-A8B2-AA13E5E67892}" dt="2019-09-25T03:02:31.504" v="377"/>
          <ac:spMkLst>
            <pc:docMk/>
            <pc:sldMk cId="3009324010" sldId="260"/>
            <ac:spMk id="2" creationId="{16BB8515-43F6-4BE3-8F27-FBC13199DFF5}"/>
          </ac:spMkLst>
        </pc:spChg>
        <pc:spChg chg="mod">
          <ac:chgData name="松田 悠" userId="b082a6e9-4a19-4d7d-ae89-94f2a8ff78cf" providerId="ADAL" clId="{19FAD604-F964-4B31-A8B2-AA13E5E67892}" dt="2019-09-25T03:02:14.542" v="333" actId="26606"/>
          <ac:spMkLst>
            <pc:docMk/>
            <pc:sldMk cId="3009324010" sldId="260"/>
            <ac:spMk id="3" creationId="{A19B02F7-BCBA-4607-BF77-4FE07AFEFE96}"/>
          </ac:spMkLst>
        </pc:spChg>
        <pc:spChg chg="add">
          <ac:chgData name="松田 悠" userId="b082a6e9-4a19-4d7d-ae89-94f2a8ff78cf" providerId="ADAL" clId="{19FAD604-F964-4B31-A8B2-AA13E5E67892}" dt="2019-09-25T03:02:14.542" v="333" actId="26606"/>
          <ac:spMkLst>
            <pc:docMk/>
            <pc:sldMk cId="3009324010" sldId="260"/>
            <ac:spMk id="8" creationId="{70120F84-A866-4D9F-8B1C-9120A013D654}"/>
          </ac:spMkLst>
        </pc:spChg>
        <pc:spChg chg="add">
          <ac:chgData name="松田 悠" userId="b082a6e9-4a19-4d7d-ae89-94f2a8ff78cf" providerId="ADAL" clId="{19FAD604-F964-4B31-A8B2-AA13E5E67892}" dt="2019-09-25T03:02:14.542" v="333" actId="26606"/>
          <ac:spMkLst>
            <pc:docMk/>
            <pc:sldMk cId="3009324010" sldId="260"/>
            <ac:spMk id="10" creationId="{252FEFEF-6AC0-46B6-AC09-11FC56196FA4}"/>
          </ac:spMkLst>
        </pc:spChg>
      </pc:sldChg>
      <pc:sldChg chg="addSp modSp add mod ord setBg">
        <pc:chgData name="松田 悠" userId="b082a6e9-4a19-4d7d-ae89-94f2a8ff78cf" providerId="ADAL" clId="{19FAD604-F964-4B31-A8B2-AA13E5E67892}" dt="2019-09-25T03:09:06.831" v="878"/>
        <pc:sldMkLst>
          <pc:docMk/>
          <pc:sldMk cId="3286871086" sldId="261"/>
        </pc:sldMkLst>
        <pc:spChg chg="mod">
          <ac:chgData name="松田 悠" userId="b082a6e9-4a19-4d7d-ae89-94f2a8ff78cf" providerId="ADAL" clId="{19FAD604-F964-4B31-A8B2-AA13E5E67892}" dt="2019-09-25T03:03:11.584" v="429"/>
          <ac:spMkLst>
            <pc:docMk/>
            <pc:sldMk cId="3286871086" sldId="261"/>
            <ac:spMk id="2" creationId="{781771EB-1855-4F16-90F7-26232EF10D9C}"/>
          </ac:spMkLst>
        </pc:spChg>
        <pc:spChg chg="mod">
          <ac:chgData name="松田 悠" userId="b082a6e9-4a19-4d7d-ae89-94f2a8ff78cf" providerId="ADAL" clId="{19FAD604-F964-4B31-A8B2-AA13E5E67892}" dt="2019-09-25T03:09:06.831" v="878"/>
          <ac:spMkLst>
            <pc:docMk/>
            <pc:sldMk cId="3286871086" sldId="261"/>
            <ac:spMk id="3" creationId="{448E4C71-9535-4B56-89FF-CDA024E3D1E9}"/>
          </ac:spMkLst>
        </pc:spChg>
        <pc:spChg chg="add">
          <ac:chgData name="松田 悠" userId="b082a6e9-4a19-4d7d-ae89-94f2a8ff78cf" providerId="ADAL" clId="{19FAD604-F964-4B31-A8B2-AA13E5E67892}" dt="2019-09-25T03:02:53.386" v="379" actId="26606"/>
          <ac:spMkLst>
            <pc:docMk/>
            <pc:sldMk cId="3286871086" sldId="261"/>
            <ac:spMk id="8" creationId="{70120F84-A866-4D9F-8B1C-9120A013D654}"/>
          </ac:spMkLst>
        </pc:spChg>
        <pc:spChg chg="add">
          <ac:chgData name="松田 悠" userId="b082a6e9-4a19-4d7d-ae89-94f2a8ff78cf" providerId="ADAL" clId="{19FAD604-F964-4B31-A8B2-AA13E5E67892}" dt="2019-09-25T03:02:53.386" v="379" actId="26606"/>
          <ac:spMkLst>
            <pc:docMk/>
            <pc:sldMk cId="3286871086" sldId="261"/>
            <ac:spMk id="10" creationId="{252FEFEF-6AC0-46B6-AC09-11FC56196FA4}"/>
          </ac:spMkLst>
        </pc:spChg>
      </pc:sldChg>
      <pc:sldChg chg="addSp delSp modSp add">
        <pc:chgData name="松田 悠" userId="b082a6e9-4a19-4d7d-ae89-94f2a8ff78cf" providerId="ADAL" clId="{19FAD604-F964-4B31-A8B2-AA13E5E67892}" dt="2019-09-25T03:44:01.076" v="1131" actId="14100"/>
        <pc:sldMkLst>
          <pc:docMk/>
          <pc:sldMk cId="813892093" sldId="262"/>
        </pc:sldMkLst>
        <pc:spChg chg="del">
          <ac:chgData name="松田 悠" userId="b082a6e9-4a19-4d7d-ae89-94f2a8ff78cf" providerId="ADAL" clId="{19FAD604-F964-4B31-A8B2-AA13E5E67892}" dt="2019-09-25T03:41:03.501" v="1073"/>
          <ac:spMkLst>
            <pc:docMk/>
            <pc:sldMk cId="813892093" sldId="262"/>
            <ac:spMk id="2" creationId="{95FBACBE-39DF-426F-A6E1-19E735B7EAA4}"/>
          </ac:spMkLst>
        </pc:spChg>
        <pc:spChg chg="del">
          <ac:chgData name="松田 悠" userId="b082a6e9-4a19-4d7d-ae89-94f2a8ff78cf" providerId="ADAL" clId="{19FAD604-F964-4B31-A8B2-AA13E5E67892}" dt="2019-09-25T03:30:00.711" v="912" actId="931"/>
          <ac:spMkLst>
            <pc:docMk/>
            <pc:sldMk cId="813892093" sldId="262"/>
            <ac:spMk id="3" creationId="{C530966F-19CD-4226-8F37-59E096BD9F21}"/>
          </ac:spMkLst>
        </pc:spChg>
        <pc:spChg chg="add del mod">
          <ac:chgData name="松田 悠" userId="b082a6e9-4a19-4d7d-ae89-94f2a8ff78cf" providerId="ADAL" clId="{19FAD604-F964-4B31-A8B2-AA13E5E67892}" dt="2019-09-25T03:37:59.168" v="1007"/>
          <ac:spMkLst>
            <pc:docMk/>
            <pc:sldMk cId="813892093" sldId="262"/>
            <ac:spMk id="10" creationId="{3AE0EC21-FEC6-471B-81E6-0EE4ECBD69F9}"/>
          </ac:spMkLst>
        </pc:spChg>
        <pc:spChg chg="add mod">
          <ac:chgData name="松田 悠" userId="b082a6e9-4a19-4d7d-ae89-94f2a8ff78cf" providerId="ADAL" clId="{19FAD604-F964-4B31-A8B2-AA13E5E67892}" dt="2019-09-25T03:37:58.062" v="1005" actId="1076"/>
          <ac:spMkLst>
            <pc:docMk/>
            <pc:sldMk cId="813892093" sldId="262"/>
            <ac:spMk id="11" creationId="{DDACD7E2-5B60-4EC7-8977-B4B9429BAFAE}"/>
          </ac:spMkLst>
        </pc:spChg>
        <pc:spChg chg="add mod">
          <ac:chgData name="松田 悠" userId="b082a6e9-4a19-4d7d-ae89-94f2a8ff78cf" providerId="ADAL" clId="{19FAD604-F964-4B31-A8B2-AA13E5E67892}" dt="2019-09-25T03:39:13.380" v="1072" actId="1076"/>
          <ac:spMkLst>
            <pc:docMk/>
            <pc:sldMk cId="813892093" sldId="262"/>
            <ac:spMk id="12" creationId="{4CFC9A35-48D2-442B-9976-6F63B5B47530}"/>
          </ac:spMkLst>
        </pc:spChg>
        <pc:spChg chg="add mod">
          <ac:chgData name="松田 悠" userId="b082a6e9-4a19-4d7d-ae89-94f2a8ff78cf" providerId="ADAL" clId="{19FAD604-F964-4B31-A8B2-AA13E5E67892}" dt="2019-09-25T03:44:01.076" v="1131" actId="14100"/>
          <ac:spMkLst>
            <pc:docMk/>
            <pc:sldMk cId="813892093" sldId="262"/>
            <ac:spMk id="13" creationId="{39999DAB-9E54-4A08-B43D-1F0DD050AAAC}"/>
          </ac:spMkLst>
        </pc:spChg>
        <pc:picChg chg="add mod">
          <ac:chgData name="松田 悠" userId="b082a6e9-4a19-4d7d-ae89-94f2a8ff78cf" providerId="ADAL" clId="{19FAD604-F964-4B31-A8B2-AA13E5E67892}" dt="2019-09-25T03:30:21.507" v="922" actId="1076"/>
          <ac:picMkLst>
            <pc:docMk/>
            <pc:sldMk cId="813892093" sldId="262"/>
            <ac:picMk id="5" creationId="{85C44B69-203E-4B94-8276-26528C398456}"/>
          </ac:picMkLst>
        </pc:picChg>
        <pc:picChg chg="add del mod">
          <ac:chgData name="松田 悠" userId="b082a6e9-4a19-4d7d-ae89-94f2a8ff78cf" providerId="ADAL" clId="{19FAD604-F964-4B31-A8B2-AA13E5E67892}" dt="2019-09-25T03:30:14.976" v="919"/>
          <ac:picMkLst>
            <pc:docMk/>
            <pc:sldMk cId="813892093" sldId="262"/>
            <ac:picMk id="7" creationId="{43F5B8C6-D396-401B-8CC6-B7545F38B52B}"/>
          </ac:picMkLst>
        </pc:picChg>
        <pc:picChg chg="add mod">
          <ac:chgData name="松田 悠" userId="b082a6e9-4a19-4d7d-ae89-94f2a8ff78cf" providerId="ADAL" clId="{19FAD604-F964-4B31-A8B2-AA13E5E67892}" dt="2019-09-25T03:30:34.950" v="928" actId="1076"/>
          <ac:picMkLst>
            <pc:docMk/>
            <pc:sldMk cId="813892093" sldId="262"/>
            <ac:picMk id="9" creationId="{92B8AC61-E21E-4532-B360-D5669BC726C4}"/>
          </ac:picMkLst>
        </pc:picChg>
      </pc:sldChg>
      <pc:sldChg chg="add del">
        <pc:chgData name="松田 悠" userId="b082a6e9-4a19-4d7d-ae89-94f2a8ff78cf" providerId="ADAL" clId="{19FAD604-F964-4B31-A8B2-AA13E5E67892}" dt="2019-09-25T03:12:21.031" v="887" actId="2696"/>
        <pc:sldMkLst>
          <pc:docMk/>
          <pc:sldMk cId="3534094491" sldId="262"/>
        </pc:sldMkLst>
      </pc:sldChg>
      <pc:sldChg chg="addSp delSp modSp add mod setBg">
        <pc:chgData name="松田 悠" userId="b082a6e9-4a19-4d7d-ae89-94f2a8ff78cf" providerId="ADAL" clId="{19FAD604-F964-4B31-A8B2-AA13E5E67892}" dt="2019-09-25T03:31:52.903" v="947" actId="1076"/>
        <pc:sldMkLst>
          <pc:docMk/>
          <pc:sldMk cId="2015895181" sldId="263"/>
        </pc:sldMkLst>
        <pc:spChg chg="del">
          <ac:chgData name="松田 悠" userId="b082a6e9-4a19-4d7d-ae89-94f2a8ff78cf" providerId="ADAL" clId="{19FAD604-F964-4B31-A8B2-AA13E5E67892}" dt="2019-09-25T03:31:04.024" v="936" actId="26606"/>
          <ac:spMkLst>
            <pc:docMk/>
            <pc:sldMk cId="2015895181" sldId="263"/>
            <ac:spMk id="2" creationId="{6F7173E4-775E-4EEC-8BA4-CBB3F3C67F8F}"/>
          </ac:spMkLst>
        </pc:spChg>
        <pc:spChg chg="del">
          <ac:chgData name="松田 悠" userId="b082a6e9-4a19-4d7d-ae89-94f2a8ff78cf" providerId="ADAL" clId="{19FAD604-F964-4B31-A8B2-AA13E5E67892}" dt="2019-09-25T03:30:53.845" v="930" actId="931"/>
          <ac:spMkLst>
            <pc:docMk/>
            <pc:sldMk cId="2015895181" sldId="263"/>
            <ac:spMk id="3" creationId="{29E253B2-86FD-4D97-BDCE-0533E4D3F935}"/>
          </ac:spMkLst>
        </pc:spChg>
        <pc:spChg chg="add del mod">
          <ac:chgData name="松田 悠" userId="b082a6e9-4a19-4d7d-ae89-94f2a8ff78cf" providerId="ADAL" clId="{19FAD604-F964-4B31-A8B2-AA13E5E67892}" dt="2019-09-25T03:31:23.068" v="939" actId="931"/>
          <ac:spMkLst>
            <pc:docMk/>
            <pc:sldMk cId="2015895181" sldId="263"/>
            <ac:spMk id="6" creationId="{B936DA72-66D8-42F2-A058-F99600973A34}"/>
          </ac:spMkLst>
        </pc:spChg>
        <pc:spChg chg="add">
          <ac:chgData name="松田 悠" userId="b082a6e9-4a19-4d7d-ae89-94f2a8ff78cf" providerId="ADAL" clId="{19FAD604-F964-4B31-A8B2-AA13E5E67892}" dt="2019-09-25T03:31:04.024" v="936" actId="26606"/>
          <ac:spMkLst>
            <pc:docMk/>
            <pc:sldMk cId="2015895181" sldId="263"/>
            <ac:spMk id="10" creationId="{1E94681D-2A4C-4A8D-B9B5-31D440D0328D}"/>
          </ac:spMkLst>
        </pc:spChg>
        <pc:spChg chg="add">
          <ac:chgData name="松田 悠" userId="b082a6e9-4a19-4d7d-ae89-94f2a8ff78cf" providerId="ADAL" clId="{19FAD604-F964-4B31-A8B2-AA13E5E67892}" dt="2019-09-25T03:31:04.024" v="936" actId="26606"/>
          <ac:spMkLst>
            <pc:docMk/>
            <pc:sldMk cId="2015895181" sldId="263"/>
            <ac:spMk id="12" creationId="{239EC50A-248F-46D1-97CD-65A2766F758B}"/>
          </ac:spMkLst>
        </pc:spChg>
        <pc:spChg chg="add">
          <ac:chgData name="松田 悠" userId="b082a6e9-4a19-4d7d-ae89-94f2a8ff78cf" providerId="ADAL" clId="{19FAD604-F964-4B31-A8B2-AA13E5E67892}" dt="2019-09-25T03:31:04.024" v="936" actId="26606"/>
          <ac:spMkLst>
            <pc:docMk/>
            <pc:sldMk cId="2015895181" sldId="263"/>
            <ac:spMk id="14" creationId="{B4C843F0-96F8-4DFC-93E8-E3533F223874}"/>
          </ac:spMkLst>
        </pc:spChg>
        <pc:picChg chg="add del mod">
          <ac:chgData name="松田 悠" userId="b082a6e9-4a19-4d7d-ae89-94f2a8ff78cf" providerId="ADAL" clId="{19FAD604-F964-4B31-A8B2-AA13E5E67892}" dt="2019-09-25T03:31:16.851" v="938"/>
          <ac:picMkLst>
            <pc:docMk/>
            <pc:sldMk cId="2015895181" sldId="263"/>
            <ac:picMk id="5" creationId="{C444AD34-7D18-4825-BAB0-C9DE835EFF97}"/>
          </ac:picMkLst>
        </pc:picChg>
        <pc:picChg chg="add mod modCrop">
          <ac:chgData name="松田 悠" userId="b082a6e9-4a19-4d7d-ae89-94f2a8ff78cf" providerId="ADAL" clId="{19FAD604-F964-4B31-A8B2-AA13E5E67892}" dt="2019-09-25T03:31:52.903" v="947" actId="1076"/>
          <ac:picMkLst>
            <pc:docMk/>
            <pc:sldMk cId="2015895181" sldId="263"/>
            <ac:picMk id="8" creationId="{298B83DD-3899-42D3-B5DF-799A453B204E}"/>
          </ac:picMkLst>
        </pc:picChg>
      </pc:sldChg>
      <pc:sldMasterChg chg="del delSldLayout">
        <pc:chgData name="松田 悠" userId="b082a6e9-4a19-4d7d-ae89-94f2a8ff78cf" providerId="ADAL" clId="{19FAD604-F964-4B31-A8B2-AA13E5E67892}" dt="2019-09-25T02:55:13.139" v="0" actId="26606"/>
        <pc:sldMasterMkLst>
          <pc:docMk/>
          <pc:sldMasterMk cId="1101762248" sldId="2147483648"/>
        </pc:sldMasterMkLst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445916886" sldId="2147483649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4046773989" sldId="2147483650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807434651" sldId="2147483651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2853014859" sldId="2147483652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2516066298" sldId="2147483653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3256879075" sldId="2147483654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3041381523" sldId="2147483655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1226482843" sldId="2147483656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1701179206" sldId="2147483657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1852299834" sldId="2147483658"/>
          </pc:sldLayoutMkLst>
        </pc:sldLayoutChg>
        <pc:sldLayoutChg chg="del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101762248" sldId="2147483648"/>
            <pc:sldLayoutMk cId="2465405531" sldId="2147483659"/>
          </pc:sldLayoutMkLst>
        </pc:sldLayoutChg>
      </pc:sldMasterChg>
      <pc:sldMasterChg chg="add addSldLayout">
        <pc:chgData name="松田 悠" userId="b082a6e9-4a19-4d7d-ae89-94f2a8ff78cf" providerId="ADAL" clId="{19FAD604-F964-4B31-A8B2-AA13E5E67892}" dt="2019-09-25T02:55:13.139" v="0" actId="26606"/>
        <pc:sldMasterMkLst>
          <pc:docMk/>
          <pc:sldMasterMk cId="184648831" sldId="2147483718"/>
        </pc:sldMasterMkLst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3111579334" sldId="2147483707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2558909948" sldId="2147483708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829229074" sldId="2147483709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3310259782" sldId="2147483710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1054925804" sldId="2147483711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2851775281" sldId="2147483712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1802755764" sldId="2147483713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392046153" sldId="2147483714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2482947209" sldId="2147483715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2965089966" sldId="2147483716"/>
          </pc:sldLayoutMkLst>
        </pc:sldLayoutChg>
        <pc:sldLayoutChg chg="add">
          <pc:chgData name="松田 悠" userId="b082a6e9-4a19-4d7d-ae89-94f2a8ff78cf" providerId="ADAL" clId="{19FAD604-F964-4B31-A8B2-AA13E5E67892}" dt="2019-09-25T02:55:13.139" v="0" actId="26606"/>
          <pc:sldLayoutMkLst>
            <pc:docMk/>
            <pc:sldMasterMk cId="184648831" sldId="2147483718"/>
            <pc:sldLayoutMk cId="1497870802" sldId="2147483717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9/25/2019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7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2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2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5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4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5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8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7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9/25/2019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7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890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0" r:id="rId5"/>
    <p:sldLayoutId id="2147483716" r:id="rId6"/>
    <p:sldLayoutId id="2147483717" r:id="rId7"/>
    <p:sldLayoutId id="2147483707" r:id="rId8"/>
    <p:sldLayoutId id="2147483708" r:id="rId9"/>
    <p:sldLayoutId id="2147483709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B3F1A68-E24C-41BF-8E8E-3A4B53EE3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kumimoji="1" lang="ja-JP" altLang="en-US" dirty="0">
                <a:solidFill>
                  <a:schemeClr val="tx1"/>
                </a:solidFill>
              </a:rPr>
              <a:t>日除け班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70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4C2D193-4C79-4E74-8F67-7C724586E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kumimoji="1" lang="ja-JP" altLang="en-US" sz="6000" dirty="0"/>
              <a:t>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3C41D0-DA51-4DD2-A732-B912E4EE6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/>
              <a:t>正確な数値が出ることに加え、量産できる日よけを製作する</a:t>
            </a:r>
          </a:p>
        </p:txBody>
      </p:sp>
    </p:spTree>
    <p:extLst>
      <p:ext uri="{BB962C8B-B14F-4D97-AF65-F5344CB8AC3E}">
        <p14:creationId xmlns:p14="http://schemas.microsoft.com/office/powerpoint/2010/main" val="186597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0C50BEA-31FC-468A-90CE-D65A837F1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kumimoji="1" lang="ja-JP" altLang="en-US" sz="6000" dirty="0"/>
              <a:t>用意するもの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80EECD-9217-4F0A-BD23-C91D15515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4000" dirty="0"/>
              <a:t>牛乳パック２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割りばし２．５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ひも２０ｃｍ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カッター、ハサミ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セロハンテープ</a:t>
            </a:r>
            <a:endParaRPr kumimoji="1" lang="en-US" altLang="ja-JP" sz="40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81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 descr="屋内, 人, テーブル, 男 が含まれている画像&#10;&#10;自動的に生成された説明">
            <a:extLst>
              <a:ext uri="{FF2B5EF4-FFF2-40B4-BE49-F238E27FC236}">
                <a16:creationId xmlns:a16="http://schemas.microsoft.com/office/drawing/2014/main" id="{85C44B69-203E-4B94-8276-26528C3984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8" y="280988"/>
            <a:ext cx="4589142" cy="6109297"/>
          </a:xfrm>
        </p:spPr>
      </p:pic>
      <p:pic>
        <p:nvPicPr>
          <p:cNvPr id="9" name="図 8" descr="紙, テーブル, 机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92B8AC61-E21E-4532-B360-D5669BC72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079"/>
            <a:ext cx="4420812" cy="588520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DACD7E2-5B60-4EC7-8977-B4B9429BAFAE}"/>
              </a:ext>
            </a:extLst>
          </p:cNvPr>
          <p:cNvSpPr txBox="1"/>
          <p:nvPr/>
        </p:nvSpPr>
        <p:spPr>
          <a:xfrm>
            <a:off x="3371850" y="4284980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←南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FC9A35-48D2-442B-9976-6F63B5B47530}"/>
              </a:ext>
            </a:extLst>
          </p:cNvPr>
          <p:cNvSpPr txBox="1"/>
          <p:nvPr/>
        </p:nvSpPr>
        <p:spPr>
          <a:xfrm>
            <a:off x="6889750" y="4921250"/>
            <a:ext cx="1352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うちわで↑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あおぐ場所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999DAB-9E54-4A08-B43D-1F0DD050AAAC}"/>
              </a:ext>
            </a:extLst>
          </p:cNvPr>
          <p:cNvSpPr txBox="1"/>
          <p:nvPr/>
        </p:nvSpPr>
        <p:spPr>
          <a:xfrm>
            <a:off x="1917700" y="5567581"/>
            <a:ext cx="6610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highlight>
                  <a:srgbClr val="C0C0C0"/>
                </a:highlight>
              </a:rPr>
              <a:t>温度計は底から</a:t>
            </a:r>
            <a:r>
              <a:rPr kumimoji="1" lang="en-US" altLang="ja-JP" sz="4000" dirty="0">
                <a:highlight>
                  <a:srgbClr val="C0C0C0"/>
                </a:highlight>
              </a:rPr>
              <a:t>1.5</a:t>
            </a:r>
            <a:r>
              <a:rPr kumimoji="1" lang="ja-JP" altLang="en-US" sz="4000" dirty="0">
                <a:highlight>
                  <a:srgbClr val="C0C0C0"/>
                </a:highlight>
              </a:rPr>
              <a:t>㎝浮かす</a:t>
            </a:r>
          </a:p>
        </p:txBody>
      </p:sp>
    </p:spTree>
    <p:extLst>
      <p:ext uri="{BB962C8B-B14F-4D97-AF65-F5344CB8AC3E}">
        <p14:creationId xmlns:p14="http://schemas.microsoft.com/office/powerpoint/2010/main" val="81389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9EC50A-248F-46D1-97CD-65A2766F7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C843F0-96F8-4DFC-93E8-E3533F223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pic>
        <p:nvPicPr>
          <p:cNvPr id="8" name="コンテンツ プレースホルダー 7" descr="ホワイトボードに書かれた文字&#10;&#10;自動的に生成された説明">
            <a:extLst>
              <a:ext uri="{FF2B5EF4-FFF2-40B4-BE49-F238E27FC236}">
                <a16:creationId xmlns:a16="http://schemas.microsoft.com/office/drawing/2014/main" id="{298B83DD-3899-42D3-B5DF-799A453B2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" b="-2887"/>
          <a:stretch/>
        </p:blipFill>
        <p:spPr>
          <a:xfrm>
            <a:off x="1104900" y="84138"/>
            <a:ext cx="9267476" cy="6919912"/>
          </a:xfrm>
        </p:spPr>
      </p:pic>
    </p:spTree>
    <p:extLst>
      <p:ext uri="{BB962C8B-B14F-4D97-AF65-F5344CB8AC3E}">
        <p14:creationId xmlns:p14="http://schemas.microsoft.com/office/powerpoint/2010/main" val="2015895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71EB-1855-4F16-90F7-26232EF10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性能の実験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8E4C71-9535-4B56-89FF-CDA024E3D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074985"/>
            <a:ext cx="9792208" cy="38907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4400" dirty="0"/>
              <a:t>〈</a:t>
            </a:r>
            <a:r>
              <a:rPr kumimoji="1" lang="ja-JP" altLang="en-US" sz="4400" dirty="0"/>
              <a:t>実験方法</a:t>
            </a:r>
            <a:r>
              <a:rPr kumimoji="1" lang="en-US" altLang="ja-JP" sz="4400" dirty="0"/>
              <a:t>〉</a:t>
            </a:r>
          </a:p>
          <a:p>
            <a:pPr marL="0" indent="0">
              <a:buNone/>
            </a:pPr>
            <a:r>
              <a:rPr kumimoji="1" lang="ja-JP" altLang="en-US" sz="4400" dirty="0"/>
              <a:t>　ハロゲン投光器を日の高さ（</a:t>
            </a:r>
            <a:r>
              <a:rPr kumimoji="1" lang="en-US" altLang="ja-JP" sz="4400" dirty="0"/>
              <a:t>40°</a:t>
            </a:r>
            <a:r>
              <a:rPr kumimoji="1" lang="ja-JP" altLang="en-US" sz="4400" dirty="0"/>
              <a:t>）にして設置する</a:t>
            </a:r>
            <a:endParaRPr kumimoji="1"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　アスマン通風乾湿計と温度計と日除けに入った温度計のメモリを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分ごとに読む</a:t>
            </a:r>
            <a:endParaRPr kumimoji="1"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286871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450C4C-5101-4310-A784-02617B60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48358CBB-5D72-49CA-9DEB-D043F7648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021847"/>
              </p:ext>
            </p:extLst>
          </p:nvPr>
        </p:nvGraphicFramePr>
        <p:xfrm>
          <a:off x="69983" y="980280"/>
          <a:ext cx="11578365" cy="52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8920174" imgH="4033588" progId="Excel.Sheet.12">
                  <p:embed/>
                </p:oleObj>
              </mc:Choice>
              <mc:Fallback>
                <p:oleObj name="Worksheet" r:id="rId3" imgW="8920174" imgH="4033588" progId="Excel.Sheet.12">
                  <p:embed/>
                  <p:pic>
                    <p:nvPicPr>
                      <p:cNvPr id="4" name="オブジェクト 3">
                        <a:extLst>
                          <a:ext uri="{FF2B5EF4-FFF2-40B4-BE49-F238E27FC236}">
                            <a16:creationId xmlns:a16="http://schemas.microsoft.com/office/drawing/2014/main" id="{48358CBB-5D72-49CA-9DEB-D043F7648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983" y="980280"/>
                        <a:ext cx="11578365" cy="523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タイトル 5">
            <a:extLst>
              <a:ext uri="{FF2B5EF4-FFF2-40B4-BE49-F238E27FC236}">
                <a16:creationId xmlns:a16="http://schemas.microsoft.com/office/drawing/2014/main" id="{01F41C7C-FBF5-48E9-925D-01B68AFB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273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3424"/>
      </a:dk2>
      <a:lt2>
        <a:srgbClr val="E8E2E5"/>
      </a:lt2>
      <a:accent1>
        <a:srgbClr val="20B66C"/>
      </a:accent1>
      <a:accent2>
        <a:srgbClr val="14B4A8"/>
      </a:accent2>
      <a:accent3>
        <a:srgbClr val="29A6E7"/>
      </a:accent3>
      <a:accent4>
        <a:srgbClr val="2F58D9"/>
      </a:accent4>
      <a:accent5>
        <a:srgbClr val="6144EA"/>
      </a:accent5>
      <a:accent6>
        <a:srgbClr val="9129D8"/>
      </a:accent6>
      <a:hlink>
        <a:srgbClr val="85862C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FD45FE537EA6498F03350E9B085C5E" ma:contentTypeVersion="2" ma:contentTypeDescription="新しいドキュメントを作成します。" ma:contentTypeScope="" ma:versionID="5c64dad457d16eb50034011e28ba62b1">
  <xsd:schema xmlns:xsd="http://www.w3.org/2001/XMLSchema" xmlns:xs="http://www.w3.org/2001/XMLSchema" xmlns:p="http://schemas.microsoft.com/office/2006/metadata/properties" xmlns:ns3="153670b2-8a64-4dfe-adf9-675ab201afe3" targetNamespace="http://schemas.microsoft.com/office/2006/metadata/properties" ma:root="true" ma:fieldsID="1cf06adfe76f52c8576174582278a6a8" ns3:_="">
    <xsd:import namespace="153670b2-8a64-4dfe-adf9-675ab201af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670b2-8a64-4dfe-adf9-675ab201a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5FEFA3-5103-479F-87F7-A6C1853C8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3670b2-8a64-4dfe-adf9-675ab201af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8EAB86-5BEA-4074-A584-724E29867C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B25CDA-48E8-4DD4-85E1-42F58C75D1C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</Words>
  <Application>Microsoft Office PowerPoint</Application>
  <PresentationFormat>ワイド画面</PresentationFormat>
  <Paragraphs>17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Garamond</vt:lpstr>
      <vt:lpstr>SavonVTI</vt:lpstr>
      <vt:lpstr>Microsoft Excel ワークシート</vt:lpstr>
      <vt:lpstr>日除け班</vt:lpstr>
      <vt:lpstr>目的</vt:lpstr>
      <vt:lpstr>用意するもの</vt:lpstr>
      <vt:lpstr>PowerPoint プレゼンテーション</vt:lpstr>
      <vt:lpstr>PowerPoint プレゼンテーション</vt:lpstr>
      <vt:lpstr>性能の実験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日除け班</dc:title>
  <dc:creator>松田 悠</dc:creator>
  <cp:lastModifiedBy>松田 悠</cp:lastModifiedBy>
  <cp:revision>1</cp:revision>
  <dcterms:created xsi:type="dcterms:W3CDTF">2019-09-25T03:31:03Z</dcterms:created>
  <dcterms:modified xsi:type="dcterms:W3CDTF">2019-09-25T03:44:11Z</dcterms:modified>
</cp:coreProperties>
</file>