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86" d="100"/>
          <a:sy n="86" d="100"/>
        </p:scale>
        <p:origin x="3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D6A9D7-6041-4962-A92B-355BB414C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FE692BA-0850-4AD6-8B3B-3C6A62348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0247ED-4E8F-48EF-8D5D-1304587C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9F8403-4D74-4503-B3EF-B3654095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8FCE2F-5E6F-4BF3-A28C-BD34AECC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39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5B7AA7-3914-4805-84F4-BA7C77B2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60B3D1A-CF5F-4D84-AFC5-3E15937B7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94031D-E48B-4360-AB83-14F9A432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F6B135-FAD5-4F70-89C1-B70CE6C64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39EE3C-5AEB-4915-8227-8A44EAE1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74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3E76620-BEE4-42FB-B762-9B6D82E62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725EE0B-EC3D-4BA2-BE70-5D950544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F8259F-FE40-4FAD-A9C8-29FAAD0E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EB9462-8707-409F-A933-3C355B3B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17DCD7-DC8D-4B65-BB89-C586841B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8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B5F75-8ED8-4619-8888-387E873F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45497D-2863-4494-AD92-89044102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9AC10C-EA89-49DE-A882-1561E117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D35FF2-A191-468F-B83F-4BAD54A1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A65E764-4547-4CFE-AA91-01AB2C9C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256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93581C-79C1-45A1-911B-EAB45C09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F4A28DA-EF8C-4D43-9A1B-EBAF8015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CD4A65-B034-454A-A30E-D2E1634F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F55755-782E-4E37-A6D3-78228F310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E3552A-9A2E-4142-9E4D-59FE6341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8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DD6A00-90EB-46E5-B122-9F3B1275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76112-503B-418A-9269-97C99B3B3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71DB6C-6F88-43DC-92F1-352A431FC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4677E0-4F9D-4701-BD0A-DC4B546D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7B5551-49CF-4E2C-B565-B4918C9E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5BA7F5-B52D-4F19-BB4B-9EE8D778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32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9213F1-A3D4-4502-B778-5A675E06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6069D3-9260-4FD8-8066-65A9ABFE0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BF4DB7-8A3D-47C4-AB58-519C9CAA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B41C2C9-C27A-4889-9E5C-5BDD43EFC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BC70FDB-A63C-4E63-BF93-FDE48D7A2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6DAC050-9C3B-44ED-9D7F-E77980C7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9F1BF3-968C-4340-9663-F88B2EEE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4B2D90B-20EB-466C-A77B-B27BC3A3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67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D9DC62-E923-4993-AAE0-3ABEF7AA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3182212-E056-4A11-BB57-01E46EB7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178F770-B327-4C6D-829E-1CF1BFC6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B531EE1-551B-446F-8B21-91007BBE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62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9FBD51-CED9-4365-9EA3-F67D9BBF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65B5D7-5E71-43B4-A16A-7BA8ECEB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61380F-C74C-4A86-9122-543B6CC2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28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F8377-C5C2-4B11-BE34-CFAC6395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80A515-7034-4D77-B9C7-D0AA682A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EBD41E-5E18-4B5E-989A-CCA626EE8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5AD5D8-C63F-4B87-8ED5-77A24F61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E39EE9-AA52-4A8A-B43E-470A9730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6CF0906-32D3-460B-9EB9-4EC6F8C8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86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19809-9907-4E6B-AF29-8BC4865CD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C3BBB82-C8CC-4983-80FD-2D1D169E2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169F08-85F2-4B44-B45B-111C9C672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559F532-F89D-430E-A842-E016859E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CD99D6-8EF6-4F79-B489-54ACE3DA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33035A1-0911-4BFC-8C99-768389CE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594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E244FAB-5515-4203-AC2E-CE63A111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A8FC50-D96E-4689-8802-3F5FC8950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C0FDE9-C517-466B-8FA4-AAB6AC9D2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88E5C-D644-4B6E-B2BB-642C4B9F1EEE}" type="datetimeFigureOut">
              <a:rPr kumimoji="1" lang="ja-JP" altLang="en-US" smtClean="0"/>
              <a:t>2018/9/26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D06FFE-6932-4DDB-88B0-22F4F30A7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33844E-B32A-4852-B08A-629CE3E0F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8026-0347-4746-B290-D90FDDD5C24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51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87FEB2-07F1-4DB8-9E14-9E065F4BC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吹き流し班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AF33D2-B3D5-4CFF-B14D-90D2F3623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692871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班員：廣野</a:t>
            </a:r>
            <a:r>
              <a:rPr kumimoji="1" lang="en-US" altLang="ja-JP" dirty="0"/>
              <a:t>,</a:t>
            </a:r>
            <a:r>
              <a:rPr kumimoji="1" lang="ja-JP" altLang="en-US" dirty="0"/>
              <a:t>福本</a:t>
            </a:r>
            <a:r>
              <a:rPr kumimoji="1" lang="en-US" altLang="ja-JP" dirty="0"/>
              <a:t>,</a:t>
            </a:r>
            <a:r>
              <a:rPr kumimoji="1" lang="ja-JP" altLang="en-US" dirty="0"/>
              <a:t>牧野</a:t>
            </a:r>
            <a:r>
              <a:rPr kumimoji="1" lang="en-US" altLang="ja-JP" dirty="0"/>
              <a:t>,</a:t>
            </a:r>
            <a:r>
              <a:rPr kumimoji="1" lang="ja-JP" altLang="en-US" dirty="0"/>
              <a:t>山口</a:t>
            </a:r>
          </a:p>
        </p:txBody>
      </p:sp>
    </p:spTree>
    <p:extLst>
      <p:ext uri="{BB962C8B-B14F-4D97-AF65-F5344CB8AC3E}">
        <p14:creationId xmlns:p14="http://schemas.microsoft.com/office/powerpoint/2010/main" val="1747271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4D5BC2-B15D-417B-B75F-33CB90F1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目的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E4B1DF-F262-49A2-8D77-62C4B12F3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9872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・風向、風速を測る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B1AF06-27D3-44F8-ABDA-6A2A823B3B9B}"/>
              </a:ext>
            </a:extLst>
          </p:cNvPr>
          <p:cNvSpPr txBox="1"/>
          <p:nvPr/>
        </p:nvSpPr>
        <p:spPr>
          <a:xfrm>
            <a:off x="838200" y="2989845"/>
            <a:ext cx="1463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+mj-ea"/>
                <a:ea typeface="+mj-ea"/>
              </a:rPr>
              <a:t>目標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FE1A1-F74E-4504-ADBD-135D7FBE103F}"/>
              </a:ext>
            </a:extLst>
          </p:cNvPr>
          <p:cNvSpPr txBox="1"/>
          <p:nvPr/>
        </p:nvSpPr>
        <p:spPr>
          <a:xfrm>
            <a:off x="838200" y="4311515"/>
            <a:ext cx="9260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/>
              <a:t>・簡単に測定できる</a:t>
            </a:r>
            <a:endParaRPr lang="en-US" altLang="ja-JP" sz="2800" dirty="0"/>
          </a:p>
          <a:p>
            <a:r>
              <a:rPr kumimoji="1" lang="ja-JP" altLang="en-US" sz="2800" dirty="0"/>
              <a:t>・耐久性を持たせる</a:t>
            </a:r>
          </a:p>
        </p:txBody>
      </p:sp>
    </p:spTree>
    <p:extLst>
      <p:ext uri="{BB962C8B-B14F-4D97-AF65-F5344CB8AC3E}">
        <p14:creationId xmlns:p14="http://schemas.microsoft.com/office/powerpoint/2010/main" val="145537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1EFC0-31AE-4AC2-9F98-4E8C744C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材料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34B3DE-6800-4424-82AE-24A353E82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牛乳パック</a:t>
            </a:r>
            <a:r>
              <a:rPr lang="en-US" altLang="ja-JP" dirty="0"/>
              <a:t>(</a:t>
            </a:r>
            <a:r>
              <a:rPr lang="ja-JP" altLang="en-US" dirty="0"/>
              <a:t>底部分</a:t>
            </a:r>
            <a:r>
              <a:rPr lang="en-US" altLang="ja-JP" dirty="0"/>
              <a:t>)</a:t>
            </a:r>
          </a:p>
          <a:p>
            <a:r>
              <a:rPr lang="ja-JP" altLang="en-US" dirty="0"/>
              <a:t>ビニール袋</a:t>
            </a:r>
            <a:endParaRPr lang="en-US" altLang="ja-JP" dirty="0"/>
          </a:p>
          <a:p>
            <a:r>
              <a:rPr lang="ja-JP" altLang="en-US" dirty="0"/>
              <a:t>ストロー　</a:t>
            </a:r>
            <a:r>
              <a:rPr lang="en-US" altLang="ja-JP" dirty="0"/>
              <a:t>2</a:t>
            </a:r>
            <a:r>
              <a:rPr lang="ja-JP" altLang="en-US" dirty="0"/>
              <a:t>本</a:t>
            </a:r>
            <a:endParaRPr lang="en-US" altLang="ja-JP" dirty="0"/>
          </a:p>
          <a:p>
            <a:r>
              <a:rPr lang="ja-JP" altLang="en-US" dirty="0"/>
              <a:t>割りばし　二膳</a:t>
            </a:r>
            <a:endParaRPr lang="en-US" altLang="ja-JP" dirty="0"/>
          </a:p>
          <a:p>
            <a:r>
              <a:rPr lang="ja-JP" altLang="en-US" dirty="0"/>
              <a:t>紐</a:t>
            </a:r>
            <a:endParaRPr lang="en-US" altLang="ja-JP" dirty="0"/>
          </a:p>
          <a:p>
            <a:r>
              <a:rPr lang="ja-JP" altLang="en-US" dirty="0"/>
              <a:t>クリップ</a:t>
            </a:r>
            <a:endParaRPr lang="en-US" altLang="ja-JP" dirty="0"/>
          </a:p>
          <a:p>
            <a:r>
              <a:rPr lang="ja-JP" altLang="en-US" dirty="0"/>
              <a:t>セロハンテープ</a:t>
            </a:r>
            <a:endParaRPr lang="en-US" altLang="ja-JP" dirty="0"/>
          </a:p>
          <a:p>
            <a:r>
              <a:rPr lang="ja-JP" altLang="en-US" dirty="0"/>
              <a:t>ガムテープ</a:t>
            </a:r>
            <a:endParaRPr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D551D4-313F-4A1F-893F-2EE257A74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12566"/>
          <a:stretch/>
        </p:blipFill>
        <p:spPr>
          <a:xfrm rot="5400000">
            <a:off x="6173267" y="1695220"/>
            <a:ext cx="5631123" cy="38576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AB113B6-9C31-4684-A02C-5F348E814488}"/>
              </a:ext>
            </a:extLst>
          </p:cNvPr>
          <p:cNvSpPr txBox="1"/>
          <p:nvPr/>
        </p:nvSpPr>
        <p:spPr>
          <a:xfrm>
            <a:off x="7060016" y="30420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完成予想図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007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6AC248-3BB7-4742-9CE2-E8B88F10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作り方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C4BEFE-0DE5-47B8-86F8-FD0F16FE8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《</a:t>
            </a:r>
            <a:r>
              <a:rPr lang="ja-JP" altLang="en-US" dirty="0"/>
              <a:t>土台部分</a:t>
            </a:r>
            <a:r>
              <a:rPr lang="en-US" altLang="ja-JP" dirty="0"/>
              <a:t>》 </a:t>
            </a:r>
          </a:p>
          <a:p>
            <a:pPr marL="0" indent="0">
              <a:buNone/>
            </a:pPr>
            <a:r>
              <a:rPr kumimoji="1" lang="ja-JP" altLang="en-US" dirty="0"/>
              <a:t>１</a:t>
            </a:r>
            <a:r>
              <a:rPr kumimoji="1" lang="en-US" altLang="ja-JP" dirty="0"/>
              <a:t>.</a:t>
            </a:r>
            <a:r>
              <a:rPr kumimoji="1" lang="ja-JP" altLang="en-US" dirty="0"/>
              <a:t>牛乳パックの底部分を高さ</a:t>
            </a:r>
            <a:r>
              <a:rPr kumimoji="1" lang="en-US" altLang="ja-JP" dirty="0"/>
              <a:t>5</a:t>
            </a:r>
            <a:r>
              <a:rPr kumimoji="1" lang="ja-JP" altLang="en-US" dirty="0"/>
              <a:t>㎝で切る。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en-US" altLang="ja-JP" dirty="0"/>
              <a:t>2.</a:t>
            </a:r>
            <a:r>
              <a:rPr lang="ja-JP" altLang="en-US" dirty="0"/>
              <a:t>折れ曲がるストロー二本の屈折部より上を切り取り、それを</a:t>
            </a:r>
            <a:r>
              <a:rPr lang="en-US" altLang="ja-JP" dirty="0"/>
              <a:t>2</a:t>
            </a:r>
            <a:r>
              <a:rPr lang="ja-JP" altLang="en-US" dirty="0"/>
              <a:t>本用意する。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3.</a:t>
            </a:r>
            <a:r>
              <a:rPr lang="ja-JP" altLang="en-US" dirty="0"/>
              <a:t>割りばし</a:t>
            </a:r>
            <a:r>
              <a:rPr lang="en-US" altLang="ja-JP" dirty="0"/>
              <a:t>1</a:t>
            </a:r>
            <a:r>
              <a:rPr lang="ja-JP" altLang="en-US" dirty="0"/>
              <a:t>本を半分に切り、</a:t>
            </a:r>
            <a:r>
              <a:rPr lang="en-US" altLang="ja-JP" dirty="0"/>
              <a:t>2</a:t>
            </a:r>
            <a:r>
              <a:rPr lang="ja-JP" altLang="en-US" dirty="0"/>
              <a:t>で用意したストローのお互いの穴に通しテープで結合させる。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4.3</a:t>
            </a:r>
            <a:r>
              <a:rPr lang="ja-JP" altLang="en-US" dirty="0"/>
              <a:t>で出来た結合ストローの</a:t>
            </a:r>
            <a:r>
              <a:rPr kumimoji="1" lang="ja-JP" altLang="en-US" dirty="0"/>
              <a:t>片端を</a:t>
            </a:r>
            <a:r>
              <a:rPr kumimoji="1" lang="en-US" altLang="ja-JP" dirty="0"/>
              <a:t>2.5cm</a:t>
            </a:r>
            <a:r>
              <a:rPr kumimoji="1" lang="ja-JP" altLang="en-US" dirty="0"/>
              <a:t>の長さで十字に切る。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 5.4</a:t>
            </a:r>
            <a:r>
              <a:rPr lang="ja-JP" altLang="en-US" dirty="0"/>
              <a:t>で出来た結合ストローを</a:t>
            </a:r>
            <a:r>
              <a:rPr lang="en-US" altLang="ja-JP" dirty="0"/>
              <a:t>1</a:t>
            </a:r>
            <a:r>
              <a:rPr lang="ja-JP" altLang="en-US" dirty="0"/>
              <a:t>に固定する。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6.</a:t>
            </a:r>
            <a:r>
              <a:rPr lang="ja-JP" altLang="en-US" dirty="0"/>
              <a:t>別の割りばしを２本、半分に切る。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615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1664E5-1745-4E18-B928-106260A56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596"/>
            <a:ext cx="10733116" cy="57003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/>
              <a:t>７．牛乳パックの底部分の</a:t>
            </a:r>
            <a:r>
              <a:rPr lang="en-US" altLang="ja-JP" dirty="0"/>
              <a:t>2</a:t>
            </a:r>
            <a:r>
              <a:rPr lang="ja-JP" altLang="en-US" dirty="0"/>
              <a:t>面の中部に２つづつ、もう２面の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上部に２つづつ穴をあける。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８．その穴に</a:t>
            </a:r>
            <a:r>
              <a:rPr lang="en-US" altLang="ja-JP" dirty="0"/>
              <a:t>7</a:t>
            </a:r>
            <a:r>
              <a:rPr lang="ja-JP" altLang="en-US" dirty="0"/>
              <a:t>で切った割りばしを差し込みストローを固定する。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《</a:t>
            </a:r>
            <a:r>
              <a:rPr lang="ja-JP" altLang="en-US" dirty="0"/>
              <a:t>吹き流し部分</a:t>
            </a:r>
            <a:r>
              <a:rPr lang="en-US" altLang="ja-JP" dirty="0"/>
              <a:t>》</a:t>
            </a:r>
          </a:p>
          <a:p>
            <a:pPr marL="0" indent="0">
              <a:buNone/>
            </a:pPr>
            <a:r>
              <a:rPr lang="ja-JP" altLang="en-US" dirty="0"/>
              <a:t>１．</a:t>
            </a:r>
            <a:r>
              <a:rPr kumimoji="1" lang="ja-JP" altLang="en-US" dirty="0"/>
              <a:t>クリップをペンチでまげる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２．紐を</a:t>
            </a:r>
            <a:r>
              <a:rPr lang="en-US" altLang="ja-JP" dirty="0"/>
              <a:t>20</a:t>
            </a:r>
            <a:r>
              <a:rPr lang="ja-JP" altLang="en-US" dirty="0"/>
              <a:t>ｃｍにきりとる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３．</a:t>
            </a:r>
            <a:r>
              <a:rPr kumimoji="1" lang="ja-JP" altLang="en-US" dirty="0"/>
              <a:t>ビニール片を</a:t>
            </a:r>
            <a:r>
              <a:rPr kumimoji="1" lang="en-US" altLang="ja-JP" dirty="0"/>
              <a:t>1</a:t>
            </a:r>
            <a:r>
              <a:rPr kumimoji="1" lang="ja-JP" altLang="en-US" dirty="0"/>
              <a:t>㎝重ねさせてビニールテープで</a:t>
            </a:r>
            <a:r>
              <a:rPr kumimoji="1" lang="en-US" altLang="ja-JP" dirty="0"/>
              <a:t>3</a:t>
            </a:r>
            <a:r>
              <a:rPr kumimoji="1" lang="ja-JP" altLang="en-US" dirty="0"/>
              <a:t>か所固定する。両端は挟むように固定する。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４．りょうはしを固定したテープにカッターで</a:t>
            </a:r>
            <a:r>
              <a:rPr lang="en-US" altLang="ja-JP" dirty="0"/>
              <a:t>5</a:t>
            </a:r>
            <a:r>
              <a:rPr lang="ja-JP" altLang="en-US" dirty="0"/>
              <a:t>ｍｍほど切れ目をいれる。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５．その切れ目のそれぞれに、紐を片方ずつ差し込みかたむすびをする。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3293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D83198-7000-442F-A881-3F18CB9B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2138"/>
            <a:ext cx="10515600" cy="5694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６．ガムテープを</a:t>
            </a:r>
            <a:r>
              <a:rPr lang="en-US" altLang="ja-JP" dirty="0"/>
              <a:t>10㎝</a:t>
            </a:r>
            <a:r>
              <a:rPr lang="ja-JP" altLang="en-US" dirty="0"/>
              <a:t>に切り、それを縦半分に切る。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７．２つにしたガムテープをビニール片の上下に巻き付けるように張り付ける。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※</a:t>
            </a:r>
            <a:r>
              <a:rPr lang="ja-JP" altLang="en-US" dirty="0"/>
              <a:t>ガムテープは普通のガムテープを縦に二等分する。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８</a:t>
            </a:r>
            <a:r>
              <a:rPr kumimoji="1" lang="ja-JP" altLang="en-US" dirty="0"/>
              <a:t>．紐をクリップに引っ掛ける。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9911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897A9C-C8A7-4CF0-8395-82ABFE79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10"/>
            <a:ext cx="2414847" cy="759865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>
                <a:latin typeface="+mn-lt"/>
              </a:rPr>
              <a:t>資料写真</a:t>
            </a:r>
            <a:r>
              <a:rPr kumimoji="1" lang="en-US" altLang="ja-JP" sz="3200" dirty="0">
                <a:latin typeface="+mn-lt"/>
              </a:rPr>
              <a:t>(</a:t>
            </a:r>
            <a:r>
              <a:rPr kumimoji="1" lang="ja-JP" altLang="en-US" sz="3200" dirty="0">
                <a:latin typeface="+mn-lt"/>
              </a:rPr>
              <a:t>１</a:t>
            </a:r>
            <a:r>
              <a:rPr kumimoji="1" lang="en-US" altLang="ja-JP" sz="3200" dirty="0">
                <a:latin typeface="+mn-lt"/>
              </a:rPr>
              <a:t>)</a:t>
            </a:r>
            <a:endParaRPr kumimoji="1" lang="ja-JP" altLang="en-US" sz="3200" dirty="0">
              <a:latin typeface="+mn-lt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B5F98BF-37E2-4FBD-BE4B-466C53735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51956"/>
            <a:ext cx="1765658" cy="2355273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8E9B4763-9232-4C16-9DF0-A797C1D65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55" y="1451954"/>
            <a:ext cx="1765658" cy="2355273"/>
          </a:xfr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4141117-6EFD-42BF-BE98-78DE8C91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79" y="1451954"/>
            <a:ext cx="1765658" cy="235527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87566D-6EC7-4B86-872E-FD2A43FB4FA9}"/>
              </a:ext>
            </a:extLst>
          </p:cNvPr>
          <p:cNvSpPr txBox="1"/>
          <p:nvPr/>
        </p:nvSpPr>
        <p:spPr>
          <a:xfrm>
            <a:off x="838200" y="99019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《</a:t>
            </a:r>
            <a:r>
              <a:rPr lang="ja-JP" altLang="en-US" dirty="0"/>
              <a:t>長ストロー作り方</a:t>
            </a:r>
            <a:r>
              <a:rPr lang="en-US" altLang="ja-JP" dirty="0"/>
              <a:t>》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81FAAFB-51DE-446C-8F97-C04FE3236414}"/>
              </a:ext>
            </a:extLst>
          </p:cNvPr>
          <p:cNvSpPr txBox="1"/>
          <p:nvPr/>
        </p:nvSpPr>
        <p:spPr>
          <a:xfrm>
            <a:off x="1721030" y="503671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土台部分完成図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78C211D-FD5B-4811-829B-7195977DB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53" y="4049233"/>
            <a:ext cx="1956262" cy="28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5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6048E7-6D5B-4C60-A049-228A42A3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485"/>
            <a:ext cx="2589286" cy="470552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dirty="0"/>
              <a:t>資料写真</a:t>
            </a:r>
            <a:r>
              <a:rPr kumimoji="1" lang="en-US" altLang="ja-JP" sz="3200" dirty="0"/>
              <a:t>(</a:t>
            </a:r>
            <a:r>
              <a:rPr kumimoji="1" lang="ja-JP" altLang="en-US" sz="3200" dirty="0"/>
              <a:t>２</a:t>
            </a:r>
            <a:r>
              <a:rPr kumimoji="1" lang="en-US" altLang="ja-JP" sz="3200" dirty="0"/>
              <a:t>)</a:t>
            </a:r>
            <a:endParaRPr kumimoji="1" lang="ja-JP" altLang="en-US" sz="32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6992431-B7FF-4BCC-8272-08552AC35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4"/>
          <a:stretch/>
        </p:blipFill>
        <p:spPr>
          <a:xfrm>
            <a:off x="838200" y="1520921"/>
            <a:ext cx="2256226" cy="1603375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9753174-69D2-4FA4-81FC-00A40CBC3721}"/>
              </a:ext>
            </a:extLst>
          </p:cNvPr>
          <p:cNvSpPr txBox="1"/>
          <p:nvPr/>
        </p:nvSpPr>
        <p:spPr>
          <a:xfrm>
            <a:off x="838200" y="916313"/>
            <a:ext cx="339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《</a:t>
            </a:r>
            <a:r>
              <a:rPr kumimoji="1" lang="ja-JP" altLang="en-US" dirty="0"/>
              <a:t>クリップ・ビニール部分</a:t>
            </a:r>
            <a:r>
              <a:rPr kumimoji="1" lang="en-US" altLang="ja-JP" dirty="0"/>
              <a:t>》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D3BBFC-488E-4B75-ACD5-DF4D7261B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>
            <a:off x="3427486" y="1520921"/>
            <a:ext cx="2210304" cy="16033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D7B0E80-6DA4-4ED6-9FA0-35E1BC61ED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>
            <a:off x="5970850" y="1520921"/>
            <a:ext cx="2210305" cy="16033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35CDB2E-D554-4FC7-8CC8-43F325113B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9"/>
          <a:stretch/>
        </p:blipFill>
        <p:spPr>
          <a:xfrm>
            <a:off x="8556604" y="1520921"/>
            <a:ext cx="2107359" cy="160337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5C9136-5B15-418D-B438-C4C880A28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41" y="3429000"/>
            <a:ext cx="5831571" cy="3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37E214-2AA0-4196-8EA0-EB5D44D27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観測方法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EFA47C-2C88-45F1-85CF-69103DD7C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905"/>
            <a:ext cx="10515600" cy="4968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/>
              <a:t>風向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〇方位磁石を持ちクリップと反対側の方角を記録する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/>
              <a:t>→八方位を書いた紙を装置の下に引く方法を推奨する。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風速</a:t>
            </a:r>
            <a:r>
              <a:rPr lang="en-US" altLang="ja-JP" dirty="0"/>
              <a:t>(</a:t>
            </a:r>
            <a:r>
              <a:rPr lang="ja-JP" altLang="en-US" dirty="0"/>
              <a:t>必要であれば紙を用意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r>
              <a:rPr lang="ja-JP" altLang="en-US" dirty="0"/>
              <a:t>〇</a:t>
            </a:r>
            <a:r>
              <a:rPr lang="en-US" altLang="ja-JP" dirty="0"/>
              <a:t>±</a:t>
            </a:r>
            <a:r>
              <a:rPr lang="ja-JP" altLang="en-US" dirty="0"/>
              <a:t>５度ほど考えて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lang="en-US" altLang="ja-JP" dirty="0"/>
              <a:t>25</a:t>
            </a:r>
            <a:r>
              <a:rPr lang="ja-JP" altLang="en-US" dirty="0"/>
              <a:t>度→１</a:t>
            </a:r>
            <a:r>
              <a:rPr lang="en-US" altLang="ja-JP" dirty="0"/>
              <a:t>m/s</a:t>
            </a:r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lang="en-US" altLang="ja-JP" dirty="0"/>
              <a:t>45</a:t>
            </a:r>
            <a:r>
              <a:rPr lang="ja-JP" altLang="en-US" dirty="0"/>
              <a:t>度→２</a:t>
            </a:r>
            <a:r>
              <a:rPr lang="en-US" altLang="ja-JP" dirty="0"/>
              <a:t>m/s</a:t>
            </a:r>
          </a:p>
          <a:p>
            <a:pPr marL="0" indent="0">
              <a:buNone/>
            </a:pPr>
            <a:r>
              <a:rPr lang="ja-JP" altLang="en-US" dirty="0"/>
              <a:t>・</a:t>
            </a:r>
            <a:r>
              <a:rPr lang="en-US" altLang="ja-JP" dirty="0"/>
              <a:t>80</a:t>
            </a:r>
            <a:r>
              <a:rPr lang="ja-JP" altLang="en-US" dirty="0"/>
              <a:t>度→３</a:t>
            </a:r>
            <a:r>
              <a:rPr lang="en-US" altLang="ja-JP" dirty="0"/>
              <a:t>m/s</a:t>
            </a:r>
          </a:p>
          <a:p>
            <a:pPr marL="0" indent="0">
              <a:buNone/>
            </a:pPr>
            <a:r>
              <a:rPr kumimoji="1" lang="ja-JP" altLang="en-US" dirty="0"/>
              <a:t>〇クリップの向きに対して、できる限り平行に観測する。</a:t>
            </a:r>
          </a:p>
        </p:txBody>
      </p:sp>
    </p:spTree>
    <p:extLst>
      <p:ext uri="{BB962C8B-B14F-4D97-AF65-F5344CB8AC3E}">
        <p14:creationId xmlns:p14="http://schemas.microsoft.com/office/powerpoint/2010/main" val="1325845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423</Words>
  <Application>Microsoft Office PowerPoint</Application>
  <PresentationFormat>ワイド画面</PresentationFormat>
  <Paragraphs>55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游ゴシック</vt:lpstr>
      <vt:lpstr>游ゴシック Light</vt:lpstr>
      <vt:lpstr>Arial</vt:lpstr>
      <vt:lpstr>Office テーマ</vt:lpstr>
      <vt:lpstr>吹き流し班</vt:lpstr>
      <vt:lpstr>目的</vt:lpstr>
      <vt:lpstr>材料</vt:lpstr>
      <vt:lpstr>作り方</vt:lpstr>
      <vt:lpstr>PowerPoint プレゼンテーション</vt:lpstr>
      <vt:lpstr>PowerPoint プレゼンテーション</vt:lpstr>
      <vt:lpstr>資料写真(１)</vt:lpstr>
      <vt:lpstr>資料写真(２)</vt:lpstr>
      <vt:lpstr>観測方法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吹き流し</dc:title>
  <dc:creator>福本 佑典</dc:creator>
  <cp:lastModifiedBy>福本 佑典</cp:lastModifiedBy>
  <cp:revision>20</cp:revision>
  <dcterms:created xsi:type="dcterms:W3CDTF">2018-09-26T02:08:01Z</dcterms:created>
  <dcterms:modified xsi:type="dcterms:W3CDTF">2018-09-26T06:26:04Z</dcterms:modified>
</cp:coreProperties>
</file>