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C64A5-EE5A-49D7-8496-46715FD15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099817" cy="261619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教養地球科学実験</a:t>
            </a:r>
            <a:br>
              <a:rPr kumimoji="1" lang="en-US" altLang="ja-JP" dirty="0"/>
            </a:br>
            <a:r>
              <a:rPr kumimoji="1" lang="ja-JP" altLang="en-US" dirty="0"/>
              <a:t>観測計画班　</a:t>
            </a:r>
            <a:r>
              <a:rPr kumimoji="1" lang="en-US" altLang="ja-JP" dirty="0"/>
              <a:t>presentation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B8A212-B681-4CE0-A928-984A269FC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50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D92167-83E3-455D-9DB1-AC9B6A04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587" y="885126"/>
            <a:ext cx="3974825" cy="1150151"/>
          </a:xfrm>
        </p:spPr>
        <p:txBody>
          <a:bodyPr>
            <a:no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</a:rPr>
              <a:t>見たいもの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5796A6-B952-41E6-88C5-731E19879E8F}"/>
              </a:ext>
            </a:extLst>
          </p:cNvPr>
          <p:cNvSpPr txBox="1"/>
          <p:nvPr/>
        </p:nvSpPr>
        <p:spPr>
          <a:xfrm>
            <a:off x="3580016" y="3298990"/>
            <a:ext cx="5679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風と温度の関係</a:t>
            </a:r>
          </a:p>
        </p:txBody>
      </p:sp>
    </p:spTree>
    <p:extLst>
      <p:ext uri="{BB962C8B-B14F-4D97-AF65-F5344CB8AC3E}">
        <p14:creationId xmlns:p14="http://schemas.microsoft.com/office/powerpoint/2010/main" val="166903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CB66C4-83DB-4908-8C11-2ACD58ED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803" y="640465"/>
            <a:ext cx="3092604" cy="1201993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</a:rPr>
              <a:t>観測方法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A77B81-9DF7-4556-AFB9-3A7F28C2EBB4}"/>
              </a:ext>
            </a:extLst>
          </p:cNvPr>
          <p:cNvSpPr txBox="1"/>
          <p:nvPr/>
        </p:nvSpPr>
        <p:spPr>
          <a:xfrm>
            <a:off x="2979174" y="2158182"/>
            <a:ext cx="6346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・日よけは椅子の上に置く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209098-943C-4428-9AF6-2C3CD0F3FCDF}"/>
              </a:ext>
            </a:extLst>
          </p:cNvPr>
          <p:cNvSpPr txBox="1"/>
          <p:nvPr/>
        </p:nvSpPr>
        <p:spPr>
          <a:xfrm>
            <a:off x="2979174" y="3517490"/>
            <a:ext cx="6081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・吹き流しは地面に置く</a:t>
            </a:r>
          </a:p>
        </p:txBody>
      </p:sp>
    </p:spTree>
    <p:extLst>
      <p:ext uri="{BB962C8B-B14F-4D97-AF65-F5344CB8AC3E}">
        <p14:creationId xmlns:p14="http://schemas.microsoft.com/office/powerpoint/2010/main" val="807512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9FC77-C4AC-4A75-BFF3-B87467D0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0368" y="1136028"/>
            <a:ext cx="3171263" cy="1098755"/>
          </a:xfrm>
        </p:spPr>
        <p:txBody>
          <a:bodyPr/>
          <a:lstStyle/>
          <a:p>
            <a:r>
              <a:rPr kumimoji="1" lang="ja-JP" altLang="en-US" sz="5400" dirty="0">
                <a:solidFill>
                  <a:srgbClr val="FF0000"/>
                </a:solidFill>
              </a:rPr>
              <a:t>観測場所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A172C-2C04-421C-8DAC-8F12E565693A}"/>
              </a:ext>
            </a:extLst>
          </p:cNvPr>
          <p:cNvSpPr txBox="1"/>
          <p:nvPr/>
        </p:nvSpPr>
        <p:spPr>
          <a:xfrm>
            <a:off x="1806633" y="2809702"/>
            <a:ext cx="9443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まだ決定していないので、今日中に</a:t>
            </a:r>
            <a:r>
              <a:rPr kumimoji="1" lang="en-US" altLang="ja-JP" sz="4400" dirty="0"/>
              <a:t>G</a:t>
            </a:r>
            <a:r>
              <a:rPr kumimoji="1" lang="ja-JP" altLang="en-US" sz="4400" dirty="0"/>
              <a:t>メールで井村がお知らせします。</a:t>
            </a:r>
          </a:p>
        </p:txBody>
      </p:sp>
    </p:spTree>
    <p:extLst>
      <p:ext uri="{BB962C8B-B14F-4D97-AF65-F5344CB8AC3E}">
        <p14:creationId xmlns:p14="http://schemas.microsoft.com/office/powerpoint/2010/main" val="238874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C4C6E7-A7B3-457A-8E2F-0BBCBC0C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826" y="326924"/>
            <a:ext cx="3166347" cy="1290484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</a:rPr>
              <a:t>観測日程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B9C344-5E4D-48A9-B33E-3597CF163971}"/>
              </a:ext>
            </a:extLst>
          </p:cNvPr>
          <p:cNvSpPr txBox="1"/>
          <p:nvPr/>
        </p:nvSpPr>
        <p:spPr>
          <a:xfrm>
            <a:off x="1818787" y="1897626"/>
            <a:ext cx="94538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観測予定日</a:t>
            </a:r>
            <a:r>
              <a:rPr kumimoji="1" lang="ja-JP" altLang="en-US" sz="3200" dirty="0" err="1"/>
              <a:t>ー</a:t>
            </a:r>
            <a:r>
              <a:rPr kumimoji="1" lang="en-US" altLang="ja-JP" sz="3200" dirty="0">
                <a:latin typeface="+mj-ea"/>
                <a:ea typeface="+mj-ea"/>
              </a:rPr>
              <a:t>2018</a:t>
            </a:r>
            <a:r>
              <a:rPr kumimoji="1" lang="ja-JP" altLang="en-US" sz="3200" dirty="0"/>
              <a:t>年</a:t>
            </a:r>
            <a:r>
              <a:rPr kumimoji="1" lang="en-US" altLang="ja-JP" sz="3200" dirty="0">
                <a:latin typeface="+mj-ea"/>
                <a:ea typeface="+mj-ea"/>
              </a:rPr>
              <a:t>9</a:t>
            </a:r>
            <a:r>
              <a:rPr kumimoji="1" lang="ja-JP" altLang="en-US" sz="3200" dirty="0">
                <a:latin typeface="+mj-ea"/>
                <a:ea typeface="+mj-ea"/>
              </a:rPr>
              <a:t>月</a:t>
            </a:r>
            <a:r>
              <a:rPr kumimoji="1" lang="en-US" altLang="ja-JP" sz="3200" dirty="0">
                <a:latin typeface="+mj-ea"/>
                <a:ea typeface="+mj-ea"/>
              </a:rPr>
              <a:t>27</a:t>
            </a:r>
            <a:r>
              <a:rPr kumimoji="1" lang="ja-JP" altLang="en-US" sz="3200" dirty="0">
                <a:latin typeface="+mj-ea"/>
                <a:ea typeface="+mj-ea"/>
              </a:rPr>
              <a:t>日</a:t>
            </a:r>
            <a:r>
              <a:rPr kumimoji="1" lang="en-US" altLang="ja-JP" sz="3200" dirty="0">
                <a:latin typeface="+mj-ea"/>
                <a:ea typeface="+mj-ea"/>
              </a:rPr>
              <a:t>(</a:t>
            </a:r>
            <a:r>
              <a:rPr kumimoji="1" lang="ja-JP" altLang="en-US" sz="3200" dirty="0">
                <a:latin typeface="+mj-ea"/>
                <a:ea typeface="+mj-ea"/>
              </a:rPr>
              <a:t>木</a:t>
            </a:r>
            <a:r>
              <a:rPr kumimoji="1" lang="en-US" altLang="ja-JP" sz="3200" dirty="0">
                <a:latin typeface="+mj-ea"/>
                <a:ea typeface="+mj-ea"/>
              </a:rPr>
              <a:t>)…</a:t>
            </a:r>
            <a:r>
              <a:rPr kumimoji="1" lang="ja-JP" altLang="en-US" sz="3200" dirty="0">
                <a:latin typeface="+mj-ea"/>
                <a:ea typeface="+mj-ea"/>
              </a:rPr>
              <a:t>天気予報は、晴れのち曇り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273E22-A7F4-4456-BA1E-41B6B7D0EB90}"/>
              </a:ext>
            </a:extLst>
          </p:cNvPr>
          <p:cNvSpPr txBox="1"/>
          <p:nvPr/>
        </p:nvSpPr>
        <p:spPr>
          <a:xfrm>
            <a:off x="1818786" y="3059668"/>
            <a:ext cx="8991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延期の場合は今日の</a:t>
            </a:r>
            <a:r>
              <a:rPr kumimoji="1" lang="en-US" altLang="ja-JP" sz="3200" dirty="0">
                <a:latin typeface="+mj-ea"/>
                <a:ea typeface="+mj-ea"/>
              </a:rPr>
              <a:t>22</a:t>
            </a:r>
            <a:r>
              <a:rPr kumimoji="1" lang="ja-JP" altLang="en-US" sz="3200" dirty="0">
                <a:latin typeface="+mj-ea"/>
                <a:ea typeface="+mj-ea"/>
              </a:rPr>
              <a:t>：</a:t>
            </a:r>
            <a:r>
              <a:rPr kumimoji="1" lang="en-US" altLang="ja-JP" sz="3200" dirty="0">
                <a:latin typeface="+mj-ea"/>
                <a:ea typeface="+mj-ea"/>
              </a:rPr>
              <a:t>00</a:t>
            </a:r>
            <a:r>
              <a:rPr kumimoji="1" lang="ja-JP" altLang="en-US" sz="3200" dirty="0">
                <a:latin typeface="+mj-ea"/>
                <a:ea typeface="+mj-ea"/>
              </a:rPr>
              <a:t>に、井村が</a:t>
            </a:r>
            <a:r>
              <a:rPr kumimoji="1" lang="en-US" altLang="ja-JP" sz="3200" dirty="0">
                <a:latin typeface="+mj-ea"/>
                <a:ea typeface="+mj-ea"/>
              </a:rPr>
              <a:t>G</a:t>
            </a:r>
            <a:r>
              <a:rPr kumimoji="1" lang="ja-JP" altLang="en-US" sz="3200" dirty="0">
                <a:latin typeface="+mj-ea"/>
                <a:ea typeface="+mj-ea"/>
              </a:rPr>
              <a:t>メールで連絡する。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41362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172</TotalTime>
  <Words>88</Words>
  <Application>Microsoft Office PowerPoint</Application>
  <PresentationFormat>ワイド画面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HGｺﾞｼｯｸM</vt:lpstr>
      <vt:lpstr>Arial</vt:lpstr>
      <vt:lpstr>Corbel</vt:lpstr>
      <vt:lpstr>視差</vt:lpstr>
      <vt:lpstr>教養地球科学実験 観測計画班　presentation</vt:lpstr>
      <vt:lpstr>見たいもの</vt:lpstr>
      <vt:lpstr>観測方法</vt:lpstr>
      <vt:lpstr>観測場所</vt:lpstr>
      <vt:lpstr>観測日程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教養地球科学実験 観測計画班　presentation</dc:title>
  <dc:creator>裕紀 井村</dc:creator>
  <cp:lastModifiedBy>裕紀 井村</cp:lastModifiedBy>
  <cp:revision>12</cp:revision>
  <dcterms:created xsi:type="dcterms:W3CDTF">2018-09-26T00:13:19Z</dcterms:created>
  <dcterms:modified xsi:type="dcterms:W3CDTF">2018-09-26T03:06:17Z</dcterms:modified>
</cp:coreProperties>
</file>