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57" r:id="rId4"/>
    <p:sldId id="258" r:id="rId5"/>
    <p:sldId id="259" r:id="rId6"/>
    <p:sldId id="286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6" autoAdjust="0"/>
    <p:restoredTop sz="94660"/>
  </p:normalViewPr>
  <p:slideViewPr>
    <p:cSldViewPr snapToGrid="0">
      <p:cViewPr varScale="1">
        <p:scale>
          <a:sx n="57" d="100"/>
          <a:sy n="57" d="100"/>
        </p:scale>
        <p:origin x="3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9A880A-6CF0-406E-910A-216335424A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646D4E4-3051-439D-B7AA-620E31335E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EA504B4-DB37-4D73-921E-560FF7DB4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40172-6A58-41F2-A50A-5CC92AA29B26}" type="datetimeFigureOut">
              <a:rPr kumimoji="1" lang="ja-JP" altLang="en-US" smtClean="0"/>
              <a:t>2018/9/26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B06C87A-06DE-4358-9F29-C508C8013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42E7452-7A0C-448E-96BB-5AA8A0533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ABF-EC3A-4B16-8832-E479881694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1324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DA4E18-D546-4CD3-8E49-2E07B7E26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06B639C-3E4A-4C1F-9FE2-142C526E69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702E2E4-4FA9-4C86-94EE-66DE4B829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40172-6A58-41F2-A50A-5CC92AA29B26}" type="datetimeFigureOut">
              <a:rPr kumimoji="1" lang="ja-JP" altLang="en-US" smtClean="0"/>
              <a:t>2018/9/26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50E4EAA-A65D-4722-8981-A6C0BB0DC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AFFBF1E-ABB8-47C1-BB63-E6F4FDA66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ABF-EC3A-4B16-8832-E479881694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5915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37B9EC7C-A5AC-4A66-8875-E35BCDFCA8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6566C43-A46F-4050-B358-0CC970B74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D042EF7-4542-48AA-A933-B4548AE5D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40172-6A58-41F2-A50A-5CC92AA29B26}" type="datetimeFigureOut">
              <a:rPr kumimoji="1" lang="ja-JP" altLang="en-US" smtClean="0"/>
              <a:t>2018/9/26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6C74273-AC53-491C-8722-727DAC23B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43CD5E7-F19C-43E5-B9F0-C8A443A18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ABF-EC3A-4B16-8832-E479881694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4821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325333-3A50-4543-A27D-6849FC61E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A581ED0-9B98-4D1E-B67A-11452D02F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38469DF-6BFA-451E-9042-382F2F285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40172-6A58-41F2-A50A-5CC92AA29B26}" type="datetimeFigureOut">
              <a:rPr kumimoji="1" lang="ja-JP" altLang="en-US" smtClean="0"/>
              <a:t>2018/9/26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CF4CBE7-35C8-4814-A30B-475E36FCE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6743996-F7FB-4245-A0B3-E446CABC7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ABF-EC3A-4B16-8832-E479881694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2970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1D80AD6-AF1A-4783-B6A8-4E6C08B6F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5666A67-6EEA-4665-A0A5-48F6BB6CB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27A362A-1380-4DF9-AF26-4AE0864D4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40172-6A58-41F2-A50A-5CC92AA29B26}" type="datetimeFigureOut">
              <a:rPr kumimoji="1" lang="ja-JP" altLang="en-US" smtClean="0"/>
              <a:t>2018/9/26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BB09F04-CF74-4400-A2FB-A57765B04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6D8794A-73F0-4A88-8ACA-0518DD950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ABF-EC3A-4B16-8832-E479881694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4222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89BD95-8F54-4630-A40B-254638E92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85C9572-51F3-42D5-97AC-C5E4F95329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588E414-6F7A-4F74-A9CD-AA0EC6611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FAEA5BE-2E91-4FF4-B41A-594D098F0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40172-6A58-41F2-A50A-5CC92AA29B26}" type="datetimeFigureOut">
              <a:rPr kumimoji="1" lang="ja-JP" altLang="en-US" smtClean="0"/>
              <a:t>2018/9/26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5333502-4D32-43D0-B24A-20C4AB143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A0CA14B-A5B1-4350-B1CF-99B58FF74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ABF-EC3A-4B16-8832-E479881694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3370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B3A861A-8AB8-451D-9CD0-7815D3CDE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127BC25-A0CB-4C50-B31F-7D6758CBE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F20B85D-7E77-40A8-8219-335DBA9BD1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FC96F103-3446-4DA9-BFCD-23801A48DC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ACC96B86-04E5-43D2-87F2-D8968BB66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A104692-91E6-4D14-8984-81490E407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40172-6A58-41F2-A50A-5CC92AA29B26}" type="datetimeFigureOut">
              <a:rPr kumimoji="1" lang="ja-JP" altLang="en-US" smtClean="0"/>
              <a:t>2018/9/26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9D4F699C-235F-429D-A6A0-962106EA8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677ED8AF-1EC8-4A57-BC0B-94BC9E50E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ABF-EC3A-4B16-8832-E479881694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6541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A2920F1-BD1E-42B6-B98C-9AE6EED3C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5C5E4A06-52D4-4344-858B-FC383EE54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40172-6A58-41F2-A50A-5CC92AA29B26}" type="datetimeFigureOut">
              <a:rPr kumimoji="1" lang="ja-JP" altLang="en-US" smtClean="0"/>
              <a:t>2018/9/26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D18C84A-B04B-4BF0-BB1B-28C6AD062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80EC64E-548F-4CE3-A44B-D6E9826CE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ABF-EC3A-4B16-8832-E479881694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0164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5129ECB9-9BC4-478B-8545-B05FE528A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40172-6A58-41F2-A50A-5CC92AA29B26}" type="datetimeFigureOut">
              <a:rPr kumimoji="1" lang="ja-JP" altLang="en-US" smtClean="0"/>
              <a:t>2018/9/26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040C2C2-95F1-47F2-876A-27DEB2565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3C1048A-220A-4791-84E0-AE68453B3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ABF-EC3A-4B16-8832-E479881694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2836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CF467B-ADE3-47FD-A307-02E21B71E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92000A2-AFB2-42FC-873F-E7CDBE98A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A21A43B-6DD7-4E12-A998-282B07765A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7C6A9EB-1435-4F03-8DDE-065E7E1E0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40172-6A58-41F2-A50A-5CC92AA29B26}" type="datetimeFigureOut">
              <a:rPr kumimoji="1" lang="ja-JP" altLang="en-US" smtClean="0"/>
              <a:t>2018/9/26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F682F98-3F86-4876-9D55-7D5117D14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8C34529-4D21-4A8D-B121-E9C5E544C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ABF-EC3A-4B16-8832-E479881694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4944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9094AF6-40BD-4039-BE9A-B84400054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64E1C30F-E85E-4FC0-8916-DA7BF87604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2C4EE45-FD8D-459C-9A84-59C878F486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CEADEB-E301-4851-A0EB-411C8CD84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40172-6A58-41F2-A50A-5CC92AA29B26}" type="datetimeFigureOut">
              <a:rPr kumimoji="1" lang="ja-JP" altLang="en-US" smtClean="0"/>
              <a:t>2018/9/26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DA4DB5A-291A-49AF-8B19-EC4277AE4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7305165-F504-4C24-832B-EFDBE5EFE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ABF-EC3A-4B16-8832-E479881694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2311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8E00330-CC4C-46BB-BA28-FEBA42D62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B014785-7826-4E46-BE6C-AE57B12BF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7E5D424-C955-4A5B-AD3A-3B44A823DD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40172-6A58-41F2-A50A-5CC92AA29B26}" type="datetimeFigureOut">
              <a:rPr kumimoji="1" lang="ja-JP" altLang="en-US" smtClean="0"/>
              <a:t>2018/9/26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38D25C7-C258-4A87-BA47-7F907A7C47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8ADD839-7463-42AA-8EF3-19FE27148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4CABF-EC3A-4B16-8832-E479881694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5539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A2DF0D-2017-4BAB-B6B1-12465B1D97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6600" dirty="0">
                <a:latin typeface="Arial Black" panose="020B0A04020102020204" pitchFamily="34" charset="0"/>
              </a:rPr>
              <a:t>観測場所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1AC1E28-0EBC-4DC5-8745-06778CFEAB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3200" dirty="0"/>
              <a:t>お待たせしました。一人一人の観測場所を、写真と周辺施設で示してあります。</a:t>
            </a:r>
          </a:p>
        </p:txBody>
      </p:sp>
    </p:spTree>
    <p:extLst>
      <p:ext uri="{BB962C8B-B14F-4D97-AF65-F5344CB8AC3E}">
        <p14:creationId xmlns:p14="http://schemas.microsoft.com/office/powerpoint/2010/main" val="3496514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297ABB-A575-4649-9D4D-2E0EF0B45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・辻</a:t>
            </a:r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F6840527-6BFB-4F6A-804D-B8BA5DC946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984" y="1825625"/>
            <a:ext cx="3262031" cy="4351338"/>
          </a:xfr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753A3FF-ED5C-4EBD-A9C3-86069A7D0AE9}"/>
              </a:ext>
            </a:extLst>
          </p:cNvPr>
          <p:cNvSpPr txBox="1"/>
          <p:nvPr/>
        </p:nvSpPr>
        <p:spPr>
          <a:xfrm>
            <a:off x="4464984" y="681037"/>
            <a:ext cx="327170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/>
              <a:t>工学部</a:t>
            </a:r>
            <a:r>
              <a:rPr lang="en-US" altLang="ja-JP" sz="3200" dirty="0"/>
              <a:t>2</a:t>
            </a:r>
            <a:r>
              <a:rPr lang="ja-JP" altLang="en-US" sz="3200" dirty="0"/>
              <a:t>号館付近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02370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62AA978-8333-4ECB-AA4D-D3E48A416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・中尾</a:t>
            </a:r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E5D2FB58-3678-4B41-B663-B00922DAB9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984" y="1825625"/>
            <a:ext cx="3262031" cy="4351338"/>
          </a:xfr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80238E7-4B2A-421C-AC3B-B04E6393520A}"/>
              </a:ext>
            </a:extLst>
          </p:cNvPr>
          <p:cNvSpPr txBox="1"/>
          <p:nvPr/>
        </p:nvSpPr>
        <p:spPr>
          <a:xfrm>
            <a:off x="3226762" y="681037"/>
            <a:ext cx="65518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/>
              <a:t>ピオーネ付近のテニスコート西側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79969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6EEED8D-6CE9-4C66-A141-B2FB0F028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・中川</a:t>
            </a:r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40C81BA4-B29E-496E-BDB3-708B3D3523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984" y="1825625"/>
            <a:ext cx="3262031" cy="4351338"/>
          </a:xfr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CB3D56E-66EF-4FDA-B98A-11292FAFA7CE}"/>
              </a:ext>
            </a:extLst>
          </p:cNvPr>
          <p:cNvSpPr txBox="1"/>
          <p:nvPr/>
        </p:nvSpPr>
        <p:spPr>
          <a:xfrm>
            <a:off x="3719017" y="681037"/>
            <a:ext cx="53857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/>
              <a:t>環理前のテニスコート西側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42071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4B20EC-D111-4EDD-97B1-34CFE157F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・中西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39622338-5798-461E-B54D-632E88F396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984" y="1825625"/>
            <a:ext cx="3262031" cy="4351338"/>
          </a:xfr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6C716F0-8B4D-43EE-AFE0-F496741E0E39}"/>
              </a:ext>
            </a:extLst>
          </p:cNvPr>
          <p:cNvSpPr txBox="1"/>
          <p:nvPr/>
        </p:nvSpPr>
        <p:spPr>
          <a:xfrm>
            <a:off x="3213796" y="765124"/>
            <a:ext cx="74431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/>
              <a:t>理学部前道路西側（バス停よりも西側</a:t>
            </a:r>
            <a:r>
              <a:rPr lang="en-US" altLang="ja-JP" sz="3200" dirty="0"/>
              <a:t>)</a:t>
            </a:r>
            <a:endParaRPr lang="ja-JP" altLang="en-US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374052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FB27E43-674A-475F-A231-5353A09F9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・永海</a:t>
            </a:r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1A501D74-BC66-42F5-9CC3-F8DDDBF5B7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984" y="1825625"/>
            <a:ext cx="3262031" cy="4351338"/>
          </a:xfr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ED6F874-02A8-4484-AB41-595BA2304402}"/>
              </a:ext>
            </a:extLst>
          </p:cNvPr>
          <p:cNvSpPr txBox="1"/>
          <p:nvPr/>
        </p:nvSpPr>
        <p:spPr>
          <a:xfrm>
            <a:off x="3565320" y="681037"/>
            <a:ext cx="52934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/>
              <a:t>理学部中庭　大学記念碑前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32705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527FCA-DAA0-4FF9-8E67-4C9998C6B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・西村</a:t>
            </a:r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D8DE8B1A-4D6A-4C2E-898D-E5010BE7AC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984" y="1825625"/>
            <a:ext cx="3262031" cy="4351338"/>
          </a:xfr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DA0F79E-5568-424B-B402-E2FCE0DAAFE7}"/>
              </a:ext>
            </a:extLst>
          </p:cNvPr>
          <p:cNvSpPr txBox="1"/>
          <p:nvPr/>
        </p:nvSpPr>
        <p:spPr>
          <a:xfrm>
            <a:off x="3315636" y="748499"/>
            <a:ext cx="73911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/>
              <a:t>理学部</a:t>
            </a:r>
            <a:r>
              <a:rPr lang="en-US" altLang="ja-JP" sz="3200" dirty="0"/>
              <a:t>2</a:t>
            </a:r>
            <a:r>
              <a:rPr lang="ja-JP" altLang="en-US" sz="3200" dirty="0"/>
              <a:t>号館東側　臨時自転車置き場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6903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B09B06F-BCD2-49B7-A845-2A31E82A9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・野上</a:t>
            </a:r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A9881EAA-DAD1-47A6-A59B-AD160FF1AF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984" y="1825625"/>
            <a:ext cx="3262031" cy="4351338"/>
          </a:xfr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3CD4DC4-1CBF-4585-9E40-0CE6F4BEA908}"/>
              </a:ext>
            </a:extLst>
          </p:cNvPr>
          <p:cNvSpPr txBox="1"/>
          <p:nvPr/>
        </p:nvSpPr>
        <p:spPr>
          <a:xfrm>
            <a:off x="4070058" y="708139"/>
            <a:ext cx="405188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/>
              <a:t>教育学部駐車場南側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737083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4DF7C7-EE34-41E4-A38B-14F4BCF76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・野口</a:t>
            </a:r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CED2FADD-8645-4024-90C5-AF0BA6D3C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984" y="1825625"/>
            <a:ext cx="3262031" cy="4351338"/>
          </a:xfr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9B911CA-01FA-43F2-9AA0-26113E978FF7}"/>
              </a:ext>
            </a:extLst>
          </p:cNvPr>
          <p:cNvSpPr txBox="1"/>
          <p:nvPr/>
        </p:nvSpPr>
        <p:spPr>
          <a:xfrm>
            <a:off x="4235530" y="681037"/>
            <a:ext cx="37209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/>
              <a:t>教育学部東棟南側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9368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DF80F3-0A8D-4C0D-957E-274AAFA35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・廣野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331F640E-8E7B-449B-9FA1-B4A25B503E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880" y="1825625"/>
            <a:ext cx="3264240" cy="4351338"/>
          </a:xfr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1EAF725-CE0A-45CF-94ED-88F246AA637C}"/>
              </a:ext>
            </a:extLst>
          </p:cNvPr>
          <p:cNvSpPr txBox="1"/>
          <p:nvPr/>
        </p:nvSpPr>
        <p:spPr>
          <a:xfrm>
            <a:off x="4392526" y="702598"/>
            <a:ext cx="3892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/>
              <a:t>ピーチ西側歩道</a:t>
            </a:r>
          </a:p>
        </p:txBody>
      </p:sp>
    </p:spTree>
    <p:extLst>
      <p:ext uri="{BB962C8B-B14F-4D97-AF65-F5344CB8AC3E}">
        <p14:creationId xmlns:p14="http://schemas.microsoft.com/office/powerpoint/2010/main" val="16405857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46E50E-A212-4032-A206-61BBAEDB3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・福本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DC603F49-932F-4EC6-9B2C-5786EF9600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880" y="1825625"/>
            <a:ext cx="3264240" cy="4351338"/>
          </a:xfr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80ADFFA-8E7A-469F-96EA-44933C164DF6}"/>
              </a:ext>
            </a:extLst>
          </p:cNvPr>
          <p:cNvSpPr txBox="1"/>
          <p:nvPr/>
        </p:nvSpPr>
        <p:spPr>
          <a:xfrm>
            <a:off x="3759666" y="681037"/>
            <a:ext cx="4672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/>
              <a:t>保健管理センター東側</a:t>
            </a:r>
          </a:p>
        </p:txBody>
      </p:sp>
    </p:spTree>
    <p:extLst>
      <p:ext uri="{BB962C8B-B14F-4D97-AF65-F5344CB8AC3E}">
        <p14:creationId xmlns:p14="http://schemas.microsoft.com/office/powerpoint/2010/main" val="524916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テキスト, ホワイトボード が含まれている画像&#10;&#10;非常に高い精度で生成された説明">
            <a:extLst>
              <a:ext uri="{FF2B5EF4-FFF2-40B4-BE49-F238E27FC236}">
                <a16:creationId xmlns:a16="http://schemas.microsoft.com/office/drawing/2014/main" id="{A743D37C-84FD-4BAA-8B29-A28010477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101" y="2180492"/>
            <a:ext cx="5513292" cy="413590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D26DA12-9A79-429E-9636-D056017FB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20" y="2180492"/>
            <a:ext cx="5513291" cy="4135902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145602A-229C-4826-8E4A-D266ECCC7695}"/>
              </a:ext>
            </a:extLst>
          </p:cNvPr>
          <p:cNvSpPr txBox="1"/>
          <p:nvPr/>
        </p:nvSpPr>
        <p:spPr>
          <a:xfrm>
            <a:off x="5157281" y="663312"/>
            <a:ext cx="18774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/>
              <a:t>配置図</a:t>
            </a:r>
          </a:p>
        </p:txBody>
      </p:sp>
    </p:spTree>
    <p:extLst>
      <p:ext uri="{BB962C8B-B14F-4D97-AF65-F5344CB8AC3E}">
        <p14:creationId xmlns:p14="http://schemas.microsoft.com/office/powerpoint/2010/main" val="1418944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5DCCBF-0C6A-493C-B094-8BBB4D15C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・藤本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7ABEE814-BF7E-4F84-82F6-59C9B44CFB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880" y="1825625"/>
            <a:ext cx="3264240" cy="4351338"/>
          </a:xfr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2E49424-DB37-4961-BCE4-1A487A63C8C5}"/>
              </a:ext>
            </a:extLst>
          </p:cNvPr>
          <p:cNvSpPr txBox="1"/>
          <p:nvPr/>
        </p:nvSpPr>
        <p:spPr>
          <a:xfrm>
            <a:off x="4200241" y="681037"/>
            <a:ext cx="402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/>
              <a:t>一般教育棟</a:t>
            </a:r>
            <a:r>
              <a:rPr kumimoji="1" lang="en-US" altLang="ja-JP" sz="3200" dirty="0"/>
              <a:t>A</a:t>
            </a:r>
            <a:r>
              <a:rPr kumimoji="1" lang="ja-JP" altLang="en-US" sz="3200" dirty="0"/>
              <a:t>棟</a:t>
            </a:r>
            <a:r>
              <a:rPr lang="ja-JP" altLang="en-US" sz="3200" dirty="0"/>
              <a:t>東側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0932432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CEE66D2-AF18-4A50-AAE0-F7586D3A5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・牧野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E9D54812-E519-42C2-9B13-6D0D67D233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880" y="1825625"/>
            <a:ext cx="3264240" cy="4351338"/>
          </a:xfr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4FEB3FA-6AAD-459D-8481-C4C239EA79EC}"/>
              </a:ext>
            </a:extLst>
          </p:cNvPr>
          <p:cNvSpPr txBox="1"/>
          <p:nvPr/>
        </p:nvSpPr>
        <p:spPr>
          <a:xfrm>
            <a:off x="4505345" y="735518"/>
            <a:ext cx="43371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/>
              <a:t>野球場東出入口</a:t>
            </a:r>
          </a:p>
        </p:txBody>
      </p:sp>
    </p:spTree>
    <p:extLst>
      <p:ext uri="{BB962C8B-B14F-4D97-AF65-F5344CB8AC3E}">
        <p14:creationId xmlns:p14="http://schemas.microsoft.com/office/powerpoint/2010/main" val="28921817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39FE26-DAEF-4303-B89E-E48270F3A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・松木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FEE79D9E-8DDB-4613-A5DD-6B311C01B8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880" y="1825625"/>
            <a:ext cx="3264240" cy="4351338"/>
          </a:xfr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ED39DFE-48B5-4062-98C8-E094C3A31CD1}"/>
              </a:ext>
            </a:extLst>
          </p:cNvPr>
          <p:cNvSpPr txBox="1"/>
          <p:nvPr/>
        </p:nvSpPr>
        <p:spPr>
          <a:xfrm>
            <a:off x="4898509" y="681037"/>
            <a:ext cx="3087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/>
              <a:t>車止め付近</a:t>
            </a:r>
          </a:p>
        </p:txBody>
      </p:sp>
    </p:spTree>
    <p:extLst>
      <p:ext uri="{BB962C8B-B14F-4D97-AF65-F5344CB8AC3E}">
        <p14:creationId xmlns:p14="http://schemas.microsoft.com/office/powerpoint/2010/main" val="38042913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49D397-1C3F-484A-AA9B-7339FDCA6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・松原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ED72B70E-0EB3-41FD-AF51-93758E5CC0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880" y="1825625"/>
            <a:ext cx="3264240" cy="4351338"/>
          </a:xfr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6337E1E-466C-4A3B-B842-73EA98ECC72D}"/>
              </a:ext>
            </a:extLst>
          </p:cNvPr>
          <p:cNvSpPr txBox="1"/>
          <p:nvPr/>
        </p:nvSpPr>
        <p:spPr>
          <a:xfrm>
            <a:off x="4214934" y="681037"/>
            <a:ext cx="3942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/>
              <a:t>大学会館西口の門</a:t>
            </a:r>
          </a:p>
        </p:txBody>
      </p:sp>
    </p:spTree>
    <p:extLst>
      <p:ext uri="{BB962C8B-B14F-4D97-AF65-F5344CB8AC3E}">
        <p14:creationId xmlns:p14="http://schemas.microsoft.com/office/powerpoint/2010/main" val="5183934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9B20E9-2B88-4C1A-9481-05964C2C6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・森下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50BC295E-729B-4A59-A643-244E0E9FED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880" y="1825625"/>
            <a:ext cx="3264240" cy="4351338"/>
          </a:xfr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B675DE4-8389-4086-B182-67EDF4A1D219}"/>
              </a:ext>
            </a:extLst>
          </p:cNvPr>
          <p:cNvSpPr txBox="1"/>
          <p:nvPr/>
        </p:nvSpPr>
        <p:spPr>
          <a:xfrm>
            <a:off x="4697377" y="681037"/>
            <a:ext cx="3171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/>
              <a:t>大学会館東側</a:t>
            </a:r>
          </a:p>
        </p:txBody>
      </p:sp>
    </p:spTree>
    <p:extLst>
      <p:ext uri="{BB962C8B-B14F-4D97-AF65-F5344CB8AC3E}">
        <p14:creationId xmlns:p14="http://schemas.microsoft.com/office/powerpoint/2010/main" val="20819787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05BC338-4EC0-4252-8179-7EC6321A4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・森安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BAB06AB8-D4E0-41F0-B3DE-0B27F4201C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880" y="1825625"/>
            <a:ext cx="3264240" cy="4351338"/>
          </a:xfr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854C62E-C8D0-488C-8CC3-592F0DDEFF29}"/>
              </a:ext>
            </a:extLst>
          </p:cNvPr>
          <p:cNvSpPr txBox="1"/>
          <p:nvPr/>
        </p:nvSpPr>
        <p:spPr>
          <a:xfrm>
            <a:off x="4160278" y="697056"/>
            <a:ext cx="4320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/>
              <a:t>一般教育棟</a:t>
            </a:r>
            <a:r>
              <a:rPr kumimoji="1" lang="en-US" altLang="ja-JP" sz="3200" dirty="0"/>
              <a:t>C</a:t>
            </a:r>
            <a:r>
              <a:rPr kumimoji="1" lang="ja-JP" altLang="en-US" sz="3200" dirty="0"/>
              <a:t>棟東側</a:t>
            </a:r>
          </a:p>
        </p:txBody>
      </p:sp>
    </p:spTree>
    <p:extLst>
      <p:ext uri="{BB962C8B-B14F-4D97-AF65-F5344CB8AC3E}">
        <p14:creationId xmlns:p14="http://schemas.microsoft.com/office/powerpoint/2010/main" val="42160667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732888-38CC-4787-9903-06DEE4767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・山口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5D63C41A-2F73-4787-A35B-74B86C6CE0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880" y="1825625"/>
            <a:ext cx="3264240" cy="4351338"/>
          </a:xfr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7001B42-91ED-4D6C-A245-4004DB55A5E0}"/>
              </a:ext>
            </a:extLst>
          </p:cNvPr>
          <p:cNvSpPr txBox="1"/>
          <p:nvPr/>
        </p:nvSpPr>
        <p:spPr>
          <a:xfrm>
            <a:off x="3551389" y="681037"/>
            <a:ext cx="6423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/>
              <a:t>野球場東側、ブルーシート付近</a:t>
            </a:r>
          </a:p>
        </p:txBody>
      </p:sp>
    </p:spTree>
    <p:extLst>
      <p:ext uri="{BB962C8B-B14F-4D97-AF65-F5344CB8AC3E}">
        <p14:creationId xmlns:p14="http://schemas.microsoft.com/office/powerpoint/2010/main" val="34178917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F461C5-935A-4A9B-94C0-098B318D1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・和田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EDFC9B54-25E9-4AA2-BFB6-ECF07F4687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880" y="1825625"/>
            <a:ext cx="3264240" cy="4351338"/>
          </a:xfr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F5CE818-4BB7-4C08-A3B7-052E81B01E1D}"/>
              </a:ext>
            </a:extLst>
          </p:cNvPr>
          <p:cNvSpPr txBox="1"/>
          <p:nvPr/>
        </p:nvSpPr>
        <p:spPr>
          <a:xfrm>
            <a:off x="3464651" y="681037"/>
            <a:ext cx="6065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/>
              <a:t>校</a:t>
            </a:r>
            <a:r>
              <a:rPr kumimoji="1" lang="ja-JP" altLang="en-US" sz="3200" dirty="0"/>
              <a:t>友会トレーニング等東側</a:t>
            </a:r>
          </a:p>
        </p:txBody>
      </p:sp>
    </p:spTree>
    <p:extLst>
      <p:ext uri="{BB962C8B-B14F-4D97-AF65-F5344CB8AC3E}">
        <p14:creationId xmlns:p14="http://schemas.microsoft.com/office/powerpoint/2010/main" val="5379326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750EA1A-6BC1-4157-AAAF-D900CF415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・飯田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5CECB873-8B6D-4958-82DE-7459F406A1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880" y="1825625"/>
            <a:ext cx="3264240" cy="4351338"/>
          </a:xfr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2543AD2-F3F8-45B5-8D74-4CCE36A8A4C5}"/>
              </a:ext>
            </a:extLst>
          </p:cNvPr>
          <p:cNvSpPr txBox="1"/>
          <p:nvPr/>
        </p:nvSpPr>
        <p:spPr>
          <a:xfrm>
            <a:off x="4536207" y="681037"/>
            <a:ext cx="4530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/>
              <a:t>第二体育館西側</a:t>
            </a:r>
          </a:p>
        </p:txBody>
      </p:sp>
    </p:spTree>
    <p:extLst>
      <p:ext uri="{BB962C8B-B14F-4D97-AF65-F5344CB8AC3E}">
        <p14:creationId xmlns:p14="http://schemas.microsoft.com/office/powerpoint/2010/main" val="24898296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27EFCF-715A-4F00-9600-0A96FF297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・岡田一輝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EF235EB1-0EDA-424E-87B2-4F98ADB5A3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880" y="1825625"/>
            <a:ext cx="3264240" cy="4351338"/>
          </a:xfr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82F6268-81CC-4F47-8DDB-6FA32BEFB1E3}"/>
              </a:ext>
            </a:extLst>
          </p:cNvPr>
          <p:cNvSpPr txBox="1"/>
          <p:nvPr/>
        </p:nvSpPr>
        <p:spPr>
          <a:xfrm>
            <a:off x="4672921" y="735518"/>
            <a:ext cx="3716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/>
              <a:t>第一武道館西側</a:t>
            </a:r>
          </a:p>
        </p:txBody>
      </p:sp>
    </p:spTree>
    <p:extLst>
      <p:ext uri="{BB962C8B-B14F-4D97-AF65-F5344CB8AC3E}">
        <p14:creationId xmlns:p14="http://schemas.microsoft.com/office/powerpoint/2010/main" val="29909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C2DF71-59B9-48AB-92DE-6FDDAE115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・青山</a:t>
            </a:r>
          </a:p>
        </p:txBody>
      </p:sp>
      <p:pic>
        <p:nvPicPr>
          <p:cNvPr id="6" name="コンテンツ プレースホルダー 5" descr="屋外, 草, 木, 道路 が含まれている画像&#10;&#10;非常に高い精度で生成された説明">
            <a:extLst>
              <a:ext uri="{FF2B5EF4-FFF2-40B4-BE49-F238E27FC236}">
                <a16:creationId xmlns:a16="http://schemas.microsoft.com/office/drawing/2014/main" id="{34D2BCD6-AE23-4C64-9894-4A77CFF4CC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680" y="1505622"/>
            <a:ext cx="3722671" cy="4965802"/>
          </a:xfr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3CFC660-B0FF-4B61-860A-35BAA52C7158}"/>
              </a:ext>
            </a:extLst>
          </p:cNvPr>
          <p:cNvSpPr txBox="1"/>
          <p:nvPr/>
        </p:nvSpPr>
        <p:spPr>
          <a:xfrm>
            <a:off x="4433452" y="681037"/>
            <a:ext cx="31311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/>
              <a:t>国際交流館付近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374456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6C9B7BD-19C7-41E7-8E13-32FE5E4FD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・岡田綾音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8A67466E-103B-47CB-9EAA-AA6D4E3E27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880" y="1825625"/>
            <a:ext cx="3264240" cy="4351338"/>
          </a:xfr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7EA9743-A6B3-4704-8E7E-2D79667D6DB3}"/>
              </a:ext>
            </a:extLst>
          </p:cNvPr>
          <p:cNvSpPr txBox="1"/>
          <p:nvPr/>
        </p:nvSpPr>
        <p:spPr>
          <a:xfrm>
            <a:off x="4238118" y="735518"/>
            <a:ext cx="4446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/>
              <a:t>一般教育棟</a:t>
            </a:r>
            <a:r>
              <a:rPr kumimoji="1" lang="en-US" altLang="ja-JP" sz="3200" dirty="0"/>
              <a:t>E</a:t>
            </a:r>
            <a:r>
              <a:rPr lang="ja-JP" altLang="en-US" sz="3200" dirty="0"/>
              <a:t>棟南側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2323390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9A4272C-D8A3-4D61-B667-76958C837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・小林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F0AB16D8-26A5-419F-A31B-BBC768AE95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880" y="1825625"/>
            <a:ext cx="3264240" cy="4351338"/>
          </a:xfr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0256026-251B-4B9A-A574-2D45F306FAAC}"/>
              </a:ext>
            </a:extLst>
          </p:cNvPr>
          <p:cNvSpPr txBox="1"/>
          <p:nvPr/>
        </p:nvSpPr>
        <p:spPr>
          <a:xfrm>
            <a:off x="3923455" y="708139"/>
            <a:ext cx="5612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/>
              <a:t>ゴミステーション北側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3831793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E3E086-F3CC-4B89-A9ED-6508419CA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・山田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FEB3C1D1-099F-47B8-9FAF-DAD138ABA4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880" y="1825625"/>
            <a:ext cx="3264240" cy="4351338"/>
          </a:xfr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AABA630-193D-4DC8-8C32-61B925D8B648}"/>
              </a:ext>
            </a:extLst>
          </p:cNvPr>
          <p:cNvSpPr txBox="1"/>
          <p:nvPr/>
        </p:nvSpPr>
        <p:spPr>
          <a:xfrm>
            <a:off x="4667634" y="735518"/>
            <a:ext cx="3609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/>
              <a:t>アメダス東側</a:t>
            </a:r>
          </a:p>
        </p:txBody>
      </p:sp>
    </p:spTree>
    <p:extLst>
      <p:ext uri="{BB962C8B-B14F-4D97-AF65-F5344CB8AC3E}">
        <p14:creationId xmlns:p14="http://schemas.microsoft.com/office/powerpoint/2010/main" val="2669658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25C8373-90D0-402D-8627-8F6CE67E2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・井上</a:t>
            </a:r>
          </a:p>
        </p:txBody>
      </p:sp>
      <p:pic>
        <p:nvPicPr>
          <p:cNvPr id="5" name="コンテンツ プレースホルダー 4" descr="屋外, 草, 木, 空 が含まれている画像&#10;&#10;非常に高い精度で生成された説明">
            <a:extLst>
              <a:ext uri="{FF2B5EF4-FFF2-40B4-BE49-F238E27FC236}">
                <a16:creationId xmlns:a16="http://schemas.microsoft.com/office/drawing/2014/main" id="{2BFC5273-5ECA-4DB6-BE53-A4D2E29D41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984" y="1825625"/>
            <a:ext cx="3262031" cy="4351338"/>
          </a:xfr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17680C8-5B3C-49AB-BA36-715D964C151D}"/>
              </a:ext>
            </a:extLst>
          </p:cNvPr>
          <p:cNvSpPr txBox="1"/>
          <p:nvPr/>
        </p:nvSpPr>
        <p:spPr>
          <a:xfrm>
            <a:off x="3176377" y="736455"/>
            <a:ext cx="600651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/>
              <a:t>マスカットユニオン　東側歩道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47067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C34D0F-BCB6-4A47-8B8E-0EF1523C0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・井村</a:t>
            </a:r>
          </a:p>
        </p:txBody>
      </p:sp>
      <p:pic>
        <p:nvPicPr>
          <p:cNvPr id="5" name="コンテンツ プレースホルダー 4" descr="屋外, 草, 建物, 木 が含まれている画像&#10;&#10;非常に高い精度で生成された説明">
            <a:extLst>
              <a:ext uri="{FF2B5EF4-FFF2-40B4-BE49-F238E27FC236}">
                <a16:creationId xmlns:a16="http://schemas.microsoft.com/office/drawing/2014/main" id="{70940351-E37D-4E7F-831E-B9EF11FC5A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984" y="1825625"/>
            <a:ext cx="3262031" cy="4351338"/>
          </a:xfr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01E0F76-E5E9-45B6-9305-1ACFE6A6A59F}"/>
              </a:ext>
            </a:extLst>
          </p:cNvPr>
          <p:cNvSpPr txBox="1"/>
          <p:nvPr/>
        </p:nvSpPr>
        <p:spPr>
          <a:xfrm>
            <a:off x="4170725" y="681037"/>
            <a:ext cx="385054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/>
              <a:t>旧工学部２１号館前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80505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0DAB07-B557-49BD-887F-E6091B822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・奥谷</a:t>
            </a:r>
          </a:p>
        </p:txBody>
      </p:sp>
      <p:pic>
        <p:nvPicPr>
          <p:cNvPr id="5" name="コンテンツ プレースホルダー 4" descr="屋外, 木, 道路, 地面 が含まれている画像&#10;&#10;非常に高い精度で生成された説明">
            <a:extLst>
              <a:ext uri="{FF2B5EF4-FFF2-40B4-BE49-F238E27FC236}">
                <a16:creationId xmlns:a16="http://schemas.microsoft.com/office/drawing/2014/main" id="{A18A7C21-40B4-4153-8405-EB0EF86FF4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984" y="1825625"/>
            <a:ext cx="3262031" cy="4351338"/>
          </a:xfr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A570B21-093B-403F-97A1-C867774FFDF3}"/>
              </a:ext>
            </a:extLst>
          </p:cNvPr>
          <p:cNvSpPr txBox="1"/>
          <p:nvPr/>
        </p:nvSpPr>
        <p:spPr>
          <a:xfrm>
            <a:off x="3090657" y="736455"/>
            <a:ext cx="79597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/>
              <a:t>工学部駐車場　レンガ造りの建物が見える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56645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F7E06D6-10DD-4CC9-9CCA-0F6CE12AD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・喜多村</a:t>
            </a:r>
          </a:p>
        </p:txBody>
      </p:sp>
      <p:pic>
        <p:nvPicPr>
          <p:cNvPr id="6" name="コンテンツ プレースホルダー 5" descr="屋外, 木, 空, 地面 が含まれている画像&#10;&#10;非常に高い精度で生成された説明">
            <a:extLst>
              <a:ext uri="{FF2B5EF4-FFF2-40B4-BE49-F238E27FC236}">
                <a16:creationId xmlns:a16="http://schemas.microsoft.com/office/drawing/2014/main" id="{81015F96-D093-4E74-BE01-2257D863B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984" y="1825625"/>
            <a:ext cx="3262031" cy="4351338"/>
          </a:xfr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41B9910-D7E8-4807-9A46-8EC856CE26E0}"/>
              </a:ext>
            </a:extLst>
          </p:cNvPr>
          <p:cNvSpPr txBox="1"/>
          <p:nvPr/>
        </p:nvSpPr>
        <p:spPr>
          <a:xfrm>
            <a:off x="3951215" y="681037"/>
            <a:ext cx="62013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/>
              <a:t>馬上付近　工学部学生駐車場前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85087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A3B54E-5C2E-4898-B689-3B22E97F2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・北山</a:t>
            </a:r>
          </a:p>
        </p:txBody>
      </p:sp>
      <p:pic>
        <p:nvPicPr>
          <p:cNvPr id="5" name="コンテンツ プレースホルダー 4" descr="屋外, 空, 草, 木 が含まれている画像&#10;&#10;非常に高い精度で生成された説明">
            <a:extLst>
              <a:ext uri="{FF2B5EF4-FFF2-40B4-BE49-F238E27FC236}">
                <a16:creationId xmlns:a16="http://schemas.microsoft.com/office/drawing/2014/main" id="{90C542CE-41EE-4470-9B5C-81A6BEADC2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984" y="1825625"/>
            <a:ext cx="3262031" cy="4351338"/>
          </a:xfr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0018FB9-4F0B-4590-B6FE-6210486CF894}"/>
              </a:ext>
            </a:extLst>
          </p:cNvPr>
          <p:cNvSpPr txBox="1"/>
          <p:nvPr/>
        </p:nvSpPr>
        <p:spPr>
          <a:xfrm>
            <a:off x="4741177" y="681037"/>
            <a:ext cx="27096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/>
              <a:t>中央図書館前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27464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E7D23B-98B5-48A2-9965-24D00433C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・高橋</a:t>
            </a:r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CBA0030F-E761-4038-A109-1DDDB78F3D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984" y="1825625"/>
            <a:ext cx="3262031" cy="4351338"/>
          </a:xfr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907AFAA-6822-4D06-872A-C531180CBB15}"/>
              </a:ext>
            </a:extLst>
          </p:cNvPr>
          <p:cNvSpPr txBox="1"/>
          <p:nvPr/>
        </p:nvSpPr>
        <p:spPr>
          <a:xfrm>
            <a:off x="3568575" y="681037"/>
            <a:ext cx="54108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/>
              <a:t>マスカットユニオン　東側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008292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188</Words>
  <Application>Microsoft Office PowerPoint</Application>
  <PresentationFormat>ワイド画面</PresentationFormat>
  <Paragraphs>63</Paragraphs>
  <Slides>32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32</vt:i4>
      </vt:variant>
    </vt:vector>
  </HeadingPairs>
  <TitlesOfParts>
    <vt:vector size="37" baseType="lpstr">
      <vt:lpstr>游ゴシック</vt:lpstr>
      <vt:lpstr>游ゴシック Light</vt:lpstr>
      <vt:lpstr>Arial</vt:lpstr>
      <vt:lpstr>Arial Black</vt:lpstr>
      <vt:lpstr>Office テーマ</vt:lpstr>
      <vt:lpstr>観測場所</vt:lpstr>
      <vt:lpstr>PowerPoint プレゼンテーション</vt:lpstr>
      <vt:lpstr>・青山</vt:lpstr>
      <vt:lpstr>・井上</vt:lpstr>
      <vt:lpstr>・井村</vt:lpstr>
      <vt:lpstr>・奥谷</vt:lpstr>
      <vt:lpstr>・喜多村</vt:lpstr>
      <vt:lpstr>・北山</vt:lpstr>
      <vt:lpstr>・高橋</vt:lpstr>
      <vt:lpstr>・辻</vt:lpstr>
      <vt:lpstr>・中尾</vt:lpstr>
      <vt:lpstr>・中川</vt:lpstr>
      <vt:lpstr>・中西</vt:lpstr>
      <vt:lpstr>・永海</vt:lpstr>
      <vt:lpstr>・西村</vt:lpstr>
      <vt:lpstr>・野上</vt:lpstr>
      <vt:lpstr>・野口</vt:lpstr>
      <vt:lpstr>・廣野</vt:lpstr>
      <vt:lpstr>・福本</vt:lpstr>
      <vt:lpstr>・藤本</vt:lpstr>
      <vt:lpstr>・牧野</vt:lpstr>
      <vt:lpstr>・松木</vt:lpstr>
      <vt:lpstr>・松原</vt:lpstr>
      <vt:lpstr>・森下</vt:lpstr>
      <vt:lpstr>・森安</vt:lpstr>
      <vt:lpstr>・山口</vt:lpstr>
      <vt:lpstr>・和田</vt:lpstr>
      <vt:lpstr>・飯田</vt:lpstr>
      <vt:lpstr>・岡田一輝</vt:lpstr>
      <vt:lpstr>・岡田綾音</vt:lpstr>
      <vt:lpstr>・小林</vt:lpstr>
      <vt:lpstr>・山田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観測場所</dc:title>
  <dc:creator>裕紀 井村</dc:creator>
  <cp:lastModifiedBy>井村 裕紀</cp:lastModifiedBy>
  <cp:revision>12</cp:revision>
  <dcterms:created xsi:type="dcterms:W3CDTF">2018-09-26T06:28:30Z</dcterms:created>
  <dcterms:modified xsi:type="dcterms:W3CDTF">2018-09-26T08:38:23Z</dcterms:modified>
</cp:coreProperties>
</file>