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26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7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9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2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09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07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8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48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4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70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82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BE9-23EF-4119-B783-975A5DBE26CF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5E213-DDE3-4D13-A3BB-FFE39FFA8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2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風速計の較正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まさわき君の更生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2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風速計（まさわき君）が示した数値と、実際の風速とを対応させる基準をつくる。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4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扇風機で風を送り、距離と風速を調整して</a:t>
            </a:r>
            <a:r>
              <a:rPr lang="ja-JP" altLang="en-US" dirty="0" smtClean="0"/>
              <a:t>風速計（まさわき君）が各目盛りの値を指した状態にする。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風速計</a:t>
            </a:r>
            <a:r>
              <a:rPr lang="ja-JP" altLang="en-US" dirty="0" smtClean="0"/>
              <a:t>（まさわき君）が置いてあった場所に</a:t>
            </a:r>
            <a:r>
              <a:rPr lang="ja-JP" altLang="en-US" dirty="0"/>
              <a:t>精</a:t>
            </a:r>
            <a:r>
              <a:rPr lang="ja-JP" altLang="en-US" dirty="0" smtClean="0"/>
              <a:t>度の良い風速計を置き、</a:t>
            </a:r>
            <a:r>
              <a:rPr lang="en-US" altLang="ja-JP" dirty="0" smtClean="0"/>
              <a:t>30</a:t>
            </a:r>
            <a:r>
              <a:rPr lang="ja-JP" altLang="en-US" dirty="0" smtClean="0"/>
              <a:t>秒間の測定で最大風速と最小風速を計測する。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41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978799"/>
              </p:ext>
            </p:extLst>
          </p:nvPr>
        </p:nvGraphicFramePr>
        <p:xfrm>
          <a:off x="993648" y="1761617"/>
          <a:ext cx="827836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152"/>
                <a:gridCol w="5157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風速計（まさわき君）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精度の良い風速計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3.7m/s</a:t>
                      </a:r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3.7m/s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2.9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3.1m/s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1.9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2.1m/s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1.6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1.9m/s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1.3m/s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0.9m/s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0.4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0.7m/s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0.4m/s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無風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1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風速の対応表（目安）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34973"/>
              </p:ext>
            </p:extLst>
          </p:nvPr>
        </p:nvGraphicFramePr>
        <p:xfrm>
          <a:off x="1039368" y="1843913"/>
          <a:ext cx="834237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296"/>
                <a:gridCol w="5212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風速計（まさわき君）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対応する風力の目安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3.7m/s</a:t>
                      </a:r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3.7m/s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3.1m/s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2.1m/s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1.9m/s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0.4m/s</a:t>
                      </a:r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無風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187</Words>
  <Application>Microsoft Office PowerPoint</Application>
  <PresentationFormat>ワイド画面</PresentationFormat>
  <Paragraphs>53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風速計の較正</vt:lpstr>
      <vt:lpstr>目的</vt:lpstr>
      <vt:lpstr>実験方法</vt:lpstr>
      <vt:lpstr>実験結果</vt:lpstr>
      <vt:lpstr>風速の対応表（目安）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風速計の較正</dc:title>
  <dc:creator>広瀬聡</dc:creator>
  <cp:lastModifiedBy>広瀬聡</cp:lastModifiedBy>
  <cp:revision>4</cp:revision>
  <dcterms:created xsi:type="dcterms:W3CDTF">2014-10-30T07:02:15Z</dcterms:created>
  <dcterms:modified xsi:type="dcterms:W3CDTF">2014-10-30T07:42:05Z</dcterms:modified>
</cp:coreProperties>
</file>