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0.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3" r:id="rId4"/>
    <p:sldMasterId id="2147483695" r:id="rId5"/>
    <p:sldMasterId id="2147483707" r:id="rId6"/>
    <p:sldMasterId id="2147483724" r:id="rId7"/>
    <p:sldMasterId id="2147483736" r:id="rId8"/>
  </p:sldMasterIdLst>
  <p:notesMasterIdLst>
    <p:notesMasterId r:id="rId79"/>
  </p:notesMasterIdLst>
  <p:sldIdLst>
    <p:sldId id="311" r:id="rId9"/>
    <p:sldId id="312" r:id="rId10"/>
    <p:sldId id="313" r:id="rId11"/>
    <p:sldId id="314" r:id="rId12"/>
    <p:sldId id="315" r:id="rId13"/>
    <p:sldId id="316" r:id="rId14"/>
    <p:sldId id="317" r:id="rId15"/>
    <p:sldId id="318" r:id="rId16"/>
    <p:sldId id="319" r:id="rId17"/>
    <p:sldId id="320" r:id="rId18"/>
    <p:sldId id="321" r:id="rId19"/>
    <p:sldId id="322" r:id="rId20"/>
    <p:sldId id="323" r:id="rId21"/>
    <p:sldId id="324" r:id="rId22"/>
    <p:sldId id="325" r:id="rId23"/>
    <p:sldId id="326" r:id="rId24"/>
    <p:sldId id="301" r:id="rId25"/>
    <p:sldId id="302" r:id="rId26"/>
    <p:sldId id="303" r:id="rId27"/>
    <p:sldId id="304" r:id="rId28"/>
    <p:sldId id="305" r:id="rId29"/>
    <p:sldId id="306" r:id="rId30"/>
    <p:sldId id="307" r:id="rId31"/>
    <p:sldId id="308" r:id="rId32"/>
    <p:sldId id="309" r:id="rId33"/>
    <p:sldId id="310" r:id="rId34"/>
    <p:sldId id="256" r:id="rId35"/>
    <p:sldId id="257" r:id="rId36"/>
    <p:sldId id="258" r:id="rId37"/>
    <p:sldId id="259" r:id="rId38"/>
    <p:sldId id="260" r:id="rId39"/>
    <p:sldId id="261" r:id="rId40"/>
    <p:sldId id="262" r:id="rId41"/>
    <p:sldId id="263" r:id="rId42"/>
    <p:sldId id="264" r:id="rId43"/>
    <p:sldId id="265" r:id="rId44"/>
    <p:sldId id="266" r:id="rId45"/>
    <p:sldId id="267" r:id="rId46"/>
    <p:sldId id="268" r:id="rId47"/>
    <p:sldId id="269" r:id="rId48"/>
    <p:sldId id="270" r:id="rId49"/>
    <p:sldId id="271" r:id="rId50"/>
    <p:sldId id="272" r:id="rId51"/>
    <p:sldId id="273" r:id="rId52"/>
    <p:sldId id="300" r:id="rId53"/>
    <p:sldId id="275" r:id="rId54"/>
    <p:sldId id="276" r:id="rId55"/>
    <p:sldId id="277" r:id="rId56"/>
    <p:sldId id="278" r:id="rId57"/>
    <p:sldId id="279" r:id="rId58"/>
    <p:sldId id="280" r:id="rId59"/>
    <p:sldId id="281" r:id="rId60"/>
    <p:sldId id="282" r:id="rId61"/>
    <p:sldId id="283" r:id="rId62"/>
    <p:sldId id="284" r:id="rId63"/>
    <p:sldId id="285" r:id="rId64"/>
    <p:sldId id="286" r:id="rId65"/>
    <p:sldId id="287" r:id="rId66"/>
    <p:sldId id="288" r:id="rId67"/>
    <p:sldId id="289" r:id="rId68"/>
    <p:sldId id="290" r:id="rId69"/>
    <p:sldId id="291" r:id="rId70"/>
    <p:sldId id="292" r:id="rId71"/>
    <p:sldId id="293" r:id="rId72"/>
    <p:sldId id="294" r:id="rId73"/>
    <p:sldId id="295" r:id="rId74"/>
    <p:sldId id="296" r:id="rId75"/>
    <p:sldId id="297" r:id="rId76"/>
    <p:sldId id="298" r:id="rId77"/>
    <p:sldId id="299" r:id="rId7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岡村和樹" initials="岡村和樹"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90" d="100"/>
          <a:sy n="90" d="100"/>
        </p:scale>
        <p:origin x="-408"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63" Type="http://schemas.openxmlformats.org/officeDocument/2006/relationships/slide" Target="slides/slide55.xml"/><Relationship Id="rId64" Type="http://schemas.openxmlformats.org/officeDocument/2006/relationships/slide" Target="slides/slide56.xml"/><Relationship Id="rId65" Type="http://schemas.openxmlformats.org/officeDocument/2006/relationships/slide" Target="slides/slide57.xml"/><Relationship Id="rId66" Type="http://schemas.openxmlformats.org/officeDocument/2006/relationships/slide" Target="slides/slide58.xml"/><Relationship Id="rId67" Type="http://schemas.openxmlformats.org/officeDocument/2006/relationships/slide" Target="slides/slide59.xml"/><Relationship Id="rId68" Type="http://schemas.openxmlformats.org/officeDocument/2006/relationships/slide" Target="slides/slide60.xml"/><Relationship Id="rId69" Type="http://schemas.openxmlformats.org/officeDocument/2006/relationships/slide" Target="slides/slide61.xml"/><Relationship Id="rId50" Type="http://schemas.openxmlformats.org/officeDocument/2006/relationships/slide" Target="slides/slide42.xml"/><Relationship Id="rId51" Type="http://schemas.openxmlformats.org/officeDocument/2006/relationships/slide" Target="slides/slide43.xml"/><Relationship Id="rId52" Type="http://schemas.openxmlformats.org/officeDocument/2006/relationships/slide" Target="slides/slide44.xml"/><Relationship Id="rId53" Type="http://schemas.openxmlformats.org/officeDocument/2006/relationships/slide" Target="slides/slide45.xml"/><Relationship Id="rId54" Type="http://schemas.openxmlformats.org/officeDocument/2006/relationships/slide" Target="slides/slide46.xml"/><Relationship Id="rId55" Type="http://schemas.openxmlformats.org/officeDocument/2006/relationships/slide" Target="slides/slide47.xml"/><Relationship Id="rId56" Type="http://schemas.openxmlformats.org/officeDocument/2006/relationships/slide" Target="slides/slide48.xml"/><Relationship Id="rId57" Type="http://schemas.openxmlformats.org/officeDocument/2006/relationships/slide" Target="slides/slide49.xml"/><Relationship Id="rId58" Type="http://schemas.openxmlformats.org/officeDocument/2006/relationships/slide" Target="slides/slide50.xml"/><Relationship Id="rId59" Type="http://schemas.openxmlformats.org/officeDocument/2006/relationships/slide" Target="slides/slide51.xml"/><Relationship Id="rId40" Type="http://schemas.openxmlformats.org/officeDocument/2006/relationships/slide" Target="slides/slide32.xml"/><Relationship Id="rId41" Type="http://schemas.openxmlformats.org/officeDocument/2006/relationships/slide" Target="slides/slide33.xml"/><Relationship Id="rId42" Type="http://schemas.openxmlformats.org/officeDocument/2006/relationships/slide" Target="slides/slide34.xml"/><Relationship Id="rId43" Type="http://schemas.openxmlformats.org/officeDocument/2006/relationships/slide" Target="slides/slide35.xml"/><Relationship Id="rId44" Type="http://schemas.openxmlformats.org/officeDocument/2006/relationships/slide" Target="slides/slide36.xml"/><Relationship Id="rId45" Type="http://schemas.openxmlformats.org/officeDocument/2006/relationships/slide" Target="slides/slide37.xml"/><Relationship Id="rId46" Type="http://schemas.openxmlformats.org/officeDocument/2006/relationships/slide" Target="slides/slide38.xml"/><Relationship Id="rId47" Type="http://schemas.openxmlformats.org/officeDocument/2006/relationships/slide" Target="slides/slide39.xml"/><Relationship Id="rId48" Type="http://schemas.openxmlformats.org/officeDocument/2006/relationships/slide" Target="slides/slide40.xml"/><Relationship Id="rId49" Type="http://schemas.openxmlformats.org/officeDocument/2006/relationships/slide" Target="slides/slide4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 Target="slides/slide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 Id="rId33" Type="http://schemas.openxmlformats.org/officeDocument/2006/relationships/slide" Target="slides/slide25.xml"/><Relationship Id="rId34" Type="http://schemas.openxmlformats.org/officeDocument/2006/relationships/slide" Target="slides/slide26.xml"/><Relationship Id="rId35" Type="http://schemas.openxmlformats.org/officeDocument/2006/relationships/slide" Target="slides/slide27.xml"/><Relationship Id="rId36" Type="http://schemas.openxmlformats.org/officeDocument/2006/relationships/slide" Target="slides/slide28.xml"/><Relationship Id="rId37" Type="http://schemas.openxmlformats.org/officeDocument/2006/relationships/slide" Target="slides/slide29.xml"/><Relationship Id="rId38" Type="http://schemas.openxmlformats.org/officeDocument/2006/relationships/slide" Target="slides/slide30.xml"/><Relationship Id="rId39" Type="http://schemas.openxmlformats.org/officeDocument/2006/relationships/slide" Target="slides/slide31.xml"/><Relationship Id="rId80" Type="http://schemas.openxmlformats.org/officeDocument/2006/relationships/printerSettings" Target="printerSettings/printerSettings1.bin"/><Relationship Id="rId81" Type="http://schemas.openxmlformats.org/officeDocument/2006/relationships/commentAuthors" Target="commentAuthors.xml"/><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2.xml"/><Relationship Id="rId71" Type="http://schemas.openxmlformats.org/officeDocument/2006/relationships/slide" Target="slides/slide63.xml"/><Relationship Id="rId72" Type="http://schemas.openxmlformats.org/officeDocument/2006/relationships/slide" Target="slides/slide64.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73" Type="http://schemas.openxmlformats.org/officeDocument/2006/relationships/slide" Target="slides/slide65.xml"/><Relationship Id="rId74" Type="http://schemas.openxmlformats.org/officeDocument/2006/relationships/slide" Target="slides/slide66.xml"/><Relationship Id="rId75" Type="http://schemas.openxmlformats.org/officeDocument/2006/relationships/slide" Target="slides/slide67.xml"/><Relationship Id="rId76" Type="http://schemas.openxmlformats.org/officeDocument/2006/relationships/slide" Target="slides/slide68.xml"/><Relationship Id="rId77" Type="http://schemas.openxmlformats.org/officeDocument/2006/relationships/slide" Target="slides/slide69.xml"/><Relationship Id="rId78" Type="http://schemas.openxmlformats.org/officeDocument/2006/relationships/slide" Target="slides/slide70.xml"/><Relationship Id="rId79" Type="http://schemas.openxmlformats.org/officeDocument/2006/relationships/notesMaster" Target="notesMasters/notesMaster1.xml"/><Relationship Id="rId60" Type="http://schemas.openxmlformats.org/officeDocument/2006/relationships/slide" Target="slides/slide52.xml"/><Relationship Id="rId61" Type="http://schemas.openxmlformats.org/officeDocument/2006/relationships/slide" Target="slides/slide53.xml"/><Relationship Id="rId62" Type="http://schemas.openxmlformats.org/officeDocument/2006/relationships/slide" Target="slides/slide54.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4-17T12:29:53.294" idx="3">
    <p:pos x="10" y="10"/>
    <p:text>非表示スライドにしておく</p:text>
    <p:extLst>
      <p:ext uri="{C676402C-5697-4E1C-873F-D02D1690AC5C}">
        <p15:threadingInfo xmlns:p15="http://schemas.microsoft.com/office/powerpoint/2012/main" timeZoneBias="-5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867347-84A5-43AE-A2F7-861372891786}" type="datetimeFigureOut">
              <a:rPr kumimoji="1" lang="ja-JP" altLang="en-US" smtClean="0"/>
              <a:t>2018/05/05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6516E5-DFA9-4387-8429-E0BE38949D5B}" type="slidenum">
              <a:rPr kumimoji="1" lang="ja-JP" altLang="en-US" smtClean="0"/>
              <a:t>‹#›</a:t>
            </a:fld>
            <a:endParaRPr kumimoji="1" lang="ja-JP" altLang="en-US"/>
          </a:p>
        </p:txBody>
      </p:sp>
    </p:spTree>
    <p:extLst>
      <p:ext uri="{BB962C8B-B14F-4D97-AF65-F5344CB8AC3E}">
        <p14:creationId xmlns:p14="http://schemas.microsoft.com/office/powerpoint/2010/main" val="341171189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ハワイの主要土壌はアンドソルと言って、</a:t>
            </a:r>
            <a:endParaRPr kumimoji="1" lang="en-US" altLang="ja-JP" dirty="0" smtClean="0"/>
          </a:p>
          <a:p>
            <a:r>
              <a:rPr kumimoji="1" lang="ja-JP" altLang="en-US" dirty="0" smtClean="0"/>
              <a:t>これは火山の噴出物を基にしてできる土壌です</a:t>
            </a:r>
            <a:endParaRPr kumimoji="1" lang="en-US" altLang="ja-JP" dirty="0" smtClean="0"/>
          </a:p>
          <a:p>
            <a:r>
              <a:rPr kumimoji="1" lang="ja-JP" altLang="en-US" dirty="0" smtClean="0"/>
              <a:t>みなさんご存じのとおり、ハワイ島は火山からできている島で、</a:t>
            </a:r>
            <a:endParaRPr kumimoji="1" lang="en-US" altLang="ja-JP" dirty="0" smtClean="0"/>
          </a:p>
          <a:p>
            <a:r>
              <a:rPr kumimoji="1" lang="ja-JP" altLang="en-US" dirty="0" smtClean="0"/>
              <a:t>さらにハワイは熱帯で、地域にもよりますが僕たちが歩いたところは非常に雨が多い地域で、</a:t>
            </a:r>
            <a:endParaRPr kumimoji="1" lang="en-US" altLang="ja-JP" dirty="0" smtClean="0"/>
          </a:p>
          <a:p>
            <a:r>
              <a:rPr kumimoji="1" lang="ja-JP" altLang="en-US" dirty="0" smtClean="0"/>
              <a:t>植物が生い茂るにはいい環境と言えます</a:t>
            </a:r>
            <a:endParaRPr kumimoji="1" lang="en-US" altLang="ja-JP" dirty="0" smtClean="0"/>
          </a:p>
          <a:p>
            <a:r>
              <a:rPr kumimoji="1" lang="ja-JP" altLang="en-US" dirty="0" smtClean="0"/>
              <a:t>こういうわけでハワイにもジャングルができあがりました</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D3103436-884C-4138-9C1C-3319FFA50516}"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919296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a:t>
            </a:r>
            <a:r>
              <a:rPr lang="ja-JP" altLang="en-US" dirty="0" smtClean="0"/>
              <a:t>植物</a:t>
            </a:r>
            <a:r>
              <a:rPr lang="en-US" altLang="ja-JP" dirty="0" smtClean="0"/>
              <a:t>】</a:t>
            </a:r>
          </a:p>
          <a:p>
            <a:r>
              <a:rPr lang="ja-JP" altLang="en-US" dirty="0" smtClean="0"/>
              <a:t>また浮島のような台につるしてあるか，</a:t>
            </a:r>
            <a:endParaRPr lang="en-US" altLang="ja-JP" dirty="0" smtClean="0"/>
          </a:p>
          <a:p>
            <a:r>
              <a:rPr kumimoji="1" lang="en-US" altLang="ja-JP" dirty="0" smtClean="0"/>
              <a:t>N2</a:t>
            </a:r>
            <a:r>
              <a:rPr kumimoji="1" lang="ja-JP" altLang="en-US" dirty="0" smtClean="0"/>
              <a:t>が循環している様子を示す</a:t>
            </a:r>
            <a:endParaRPr kumimoji="1" lang="ja-JP" altLang="en-US" dirty="0"/>
          </a:p>
        </p:txBody>
      </p:sp>
      <p:sp>
        <p:nvSpPr>
          <p:cNvPr id="4" name="スライド番号プレースホルダー 3"/>
          <p:cNvSpPr>
            <a:spLocks noGrp="1"/>
          </p:cNvSpPr>
          <p:nvPr>
            <p:ph type="sldNum" sz="quarter" idx="10"/>
          </p:nvPr>
        </p:nvSpPr>
        <p:spPr/>
        <p:txBody>
          <a:bodyPr/>
          <a:lstStyle/>
          <a:p>
            <a:fld id="{9FD7FCD6-E8F0-4415-83E1-B8132610FC27}" type="slidenum">
              <a:rPr lang="ja-JP" altLang="en-US" smtClean="0">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1462872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植物の他に動物もハワイにはたくさんいますが、</a:t>
            </a:r>
            <a:endParaRPr kumimoji="1" lang="en-US" altLang="ja-JP" dirty="0" smtClean="0"/>
          </a:p>
          <a:p>
            <a:r>
              <a:rPr kumimoji="1" lang="ja-JP" altLang="en-US" dirty="0" smtClean="0"/>
              <a:t>ハワイには一年中北東貿易風という風が吹いており、それによって</a:t>
            </a:r>
            <a:endParaRPr kumimoji="1" lang="en-US" altLang="ja-JP" dirty="0" smtClean="0"/>
          </a:p>
          <a:p>
            <a:r>
              <a:rPr kumimoji="1" lang="ja-JP" altLang="en-US" dirty="0" smtClean="0"/>
              <a:t>微生物、胞子が飛んできます</a:t>
            </a:r>
            <a:endParaRPr kumimoji="1" lang="en-US" altLang="ja-JP" dirty="0" smtClean="0"/>
          </a:p>
          <a:p>
            <a:r>
              <a:rPr kumimoji="1" lang="ja-JP" altLang="en-US" dirty="0" smtClean="0"/>
              <a:t>また、海鳥や海流の影響もあって、ハワイに生物がやってきました</a:t>
            </a:r>
            <a:endParaRPr kumimoji="1" lang="ja-JP" altLang="en-US" dirty="0"/>
          </a:p>
        </p:txBody>
      </p:sp>
      <p:sp>
        <p:nvSpPr>
          <p:cNvPr id="4" name="スライド番号プレースホルダー 3"/>
          <p:cNvSpPr>
            <a:spLocks noGrp="1"/>
          </p:cNvSpPr>
          <p:nvPr>
            <p:ph type="sldNum" sz="quarter" idx="10"/>
          </p:nvPr>
        </p:nvSpPr>
        <p:spPr/>
        <p:txBody>
          <a:bodyPr/>
          <a:lstStyle/>
          <a:p>
            <a:fld id="{D3103436-884C-4138-9C1C-3319FFA50516}" type="slidenum">
              <a:rPr lang="ja-JP" altLang="en-US" smtClean="0">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2169299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最後にまとめですが、</a:t>
            </a:r>
            <a:endParaRPr kumimoji="1" lang="en-US" altLang="ja-JP" dirty="0" smtClean="0"/>
          </a:p>
          <a:p>
            <a:r>
              <a:rPr kumimoji="1" lang="ja-JP" altLang="en-US" dirty="0" smtClean="0"/>
              <a:t>僕たちはこのラバツアーで日本では見れないような自然環境を</a:t>
            </a:r>
            <a:endParaRPr kumimoji="1" lang="en-US" altLang="ja-JP" dirty="0" smtClean="0"/>
          </a:p>
          <a:p>
            <a:r>
              <a:rPr kumimoji="1" lang="ja-JP" altLang="en-US" dirty="0" smtClean="0"/>
              <a:t>間近で見ることができ、一生に一度の体験ができました</a:t>
            </a:r>
            <a:endParaRPr kumimoji="1" lang="en-US" altLang="ja-JP" dirty="0" smtClean="0"/>
          </a:p>
          <a:p>
            <a:r>
              <a:rPr kumimoji="1" lang="ja-JP" altLang="en-US" dirty="0" smtClean="0"/>
              <a:t>ありがとうございました。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D3103436-884C-4138-9C1C-3319FFA50516}" type="slidenum">
              <a:rPr lang="ja-JP" altLang="en-US" smtClean="0">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609799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r>
              <a:rPr lang="ja-JP" sz="1100" b="0" i="0" u="none" strike="noStrike" cap="none" baseline="0">
                <a:solidFill>
                  <a:schemeClr val="dk1"/>
                </a:solidFill>
                <a:latin typeface="Arial"/>
                <a:ea typeface="Arial"/>
                <a:cs typeface="Arial"/>
                <a:sym typeface="Arial"/>
              </a:rPr>
              <a:t>名前の由来は口で言う。プレアデス星団（M45）</a:t>
            </a:r>
          </a:p>
        </p:txBody>
      </p:sp>
      <p:sp>
        <p:nvSpPr>
          <p:cNvPr id="93" name="Shape 9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879441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420729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Shape 11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Font typeface="Arial"/>
              <a:buNone/>
            </a:pPr>
            <a:endParaRPr sz="1100" b="0" i="0" u="none" strike="noStrike" cap="none" baseline="0">
              <a:solidFill>
                <a:schemeClr val="dk1"/>
              </a:solidFill>
              <a:latin typeface="Arial"/>
              <a:ea typeface="Arial"/>
              <a:cs typeface="Arial"/>
              <a:sym typeface="Arial"/>
            </a:endParaRPr>
          </a:p>
        </p:txBody>
      </p:sp>
      <p:sp>
        <p:nvSpPr>
          <p:cNvPr id="116" name="Shape 1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865067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82114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3000" y="685800"/>
            <a:ext cx="4572000" cy="342900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88563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marL="0" marR="0" lvl="0" indent="0" algn="l" rtl="0">
              <a:spcBef>
                <a:spcPts val="0"/>
              </a:spcBef>
              <a:buClr>
                <a:schemeClr val="dk1"/>
              </a:buClr>
              <a:buSzPct val="25000"/>
              <a:buFont typeface="Arial"/>
              <a:buNone/>
            </a:pPr>
            <a:r>
              <a:rPr lang="ja-JP" sz="1100" b="0" i="0" u="none" strike="noStrike" cap="none" baseline="0">
                <a:solidFill>
                  <a:schemeClr val="dk1"/>
                </a:solidFill>
                <a:latin typeface="Arial"/>
                <a:ea typeface="Arial"/>
                <a:cs typeface="Arial"/>
                <a:sym typeface="Arial"/>
              </a:rPr>
              <a:t>名前の由来は口で言う。プレアデス星団（M45）</a:t>
            </a:r>
          </a:p>
        </p:txBody>
      </p:sp>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423019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595E775-42CB-44E3-9D8E-9DCA3B9FAA38}" type="datetimeFigureOut">
              <a:rPr kumimoji="1" lang="ja-JP" altLang="en-US" smtClean="0"/>
              <a:t>2018/05/05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14E971-A5E8-41F3-AB22-3EDA9347F974}" type="slidenum">
              <a:rPr kumimoji="1" lang="ja-JP" altLang="en-US" smtClean="0"/>
              <a:t>‹#›</a:t>
            </a:fld>
            <a:endParaRPr kumimoji="1" lang="ja-JP" altLang="en-US"/>
          </a:p>
        </p:txBody>
      </p:sp>
    </p:spTree>
    <p:extLst>
      <p:ext uri="{BB962C8B-B14F-4D97-AF65-F5344CB8AC3E}">
        <p14:creationId xmlns:p14="http://schemas.microsoft.com/office/powerpoint/2010/main" val="2771433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595E775-42CB-44E3-9D8E-9DCA3B9FAA38}" type="datetimeFigureOut">
              <a:rPr kumimoji="1" lang="ja-JP" altLang="en-US" smtClean="0"/>
              <a:t>2018/05/05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14E971-A5E8-41F3-AB22-3EDA9347F974}" type="slidenum">
              <a:rPr kumimoji="1" lang="ja-JP" altLang="en-US" smtClean="0"/>
              <a:t>‹#›</a:t>
            </a:fld>
            <a:endParaRPr kumimoji="1" lang="ja-JP" altLang="en-US"/>
          </a:p>
        </p:txBody>
      </p:sp>
    </p:spTree>
    <p:extLst>
      <p:ext uri="{BB962C8B-B14F-4D97-AF65-F5344CB8AC3E}">
        <p14:creationId xmlns:p14="http://schemas.microsoft.com/office/powerpoint/2010/main" val="853004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4907757" y="365125"/>
            <a:ext cx="1478756"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71488" y="365125"/>
            <a:ext cx="4321969"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595E775-42CB-44E3-9D8E-9DCA3B9FAA38}" type="datetimeFigureOut">
              <a:rPr kumimoji="1" lang="ja-JP" altLang="en-US" smtClean="0"/>
              <a:t>2018/05/05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14E971-A5E8-41F3-AB22-3EDA9347F974}" type="slidenum">
              <a:rPr kumimoji="1" lang="ja-JP" altLang="en-US" smtClean="0"/>
              <a:t>‹#›</a:t>
            </a:fld>
            <a:endParaRPr kumimoji="1" lang="ja-JP" altLang="en-US"/>
          </a:p>
        </p:txBody>
      </p:sp>
    </p:spTree>
    <p:extLst>
      <p:ext uri="{BB962C8B-B14F-4D97-AF65-F5344CB8AC3E}">
        <p14:creationId xmlns:p14="http://schemas.microsoft.com/office/powerpoint/2010/main" val="2998365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3300">
                <a:solidFill>
                  <a:srgbClr val="FFFFFF"/>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6C481207-0D43-4494-8151-2522D78307E4}" type="datetimeFigureOut">
              <a:rPr lang="ja-JP" altLang="en-US" smtClean="0">
                <a:solidFill>
                  <a:srgbClr val="073E87"/>
                </a:solidFill>
              </a:rPr>
              <a:pPr/>
              <a:t>2018/05/05</a:t>
            </a:fld>
            <a:endParaRPr lang="ja-JP" altLang="en-US">
              <a:solidFill>
                <a:srgbClr val="073E87"/>
              </a:solidFill>
            </a:endParaRPr>
          </a:p>
        </p:txBody>
      </p:sp>
      <p:sp>
        <p:nvSpPr>
          <p:cNvPr id="5" name="Footer Placeholder 4"/>
          <p:cNvSpPr>
            <a:spLocks noGrp="1"/>
          </p:cNvSpPr>
          <p:nvPr>
            <p:ph type="ftr" sz="quarter" idx="11"/>
          </p:nvPr>
        </p:nvSpPr>
        <p:spPr/>
        <p:txBody>
          <a:bodyPr/>
          <a:lstStyle/>
          <a:p>
            <a:endParaRPr lang="ja-JP" altLang="en-US">
              <a:solidFill>
                <a:srgbClr val="073E87"/>
              </a:solidFill>
            </a:endParaRPr>
          </a:p>
        </p:txBody>
      </p:sp>
      <p:sp>
        <p:nvSpPr>
          <p:cNvPr id="6" name="Slide Number Placeholder 5"/>
          <p:cNvSpPr>
            <a:spLocks noGrp="1"/>
          </p:cNvSpPr>
          <p:nvPr>
            <p:ph type="sldNum" sz="quarter" idx="12"/>
          </p:nvPr>
        </p:nvSpPr>
        <p:spPr/>
        <p:txBody>
          <a:bodyPr/>
          <a:lstStyle/>
          <a:p>
            <a:fld id="{5E582AEF-AA41-43AE-A1DF-BAB20E5BE729}"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2535432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6C481207-0D43-4494-8151-2522D78307E4}" type="datetimeFigureOut">
              <a:rPr lang="ja-JP" altLang="en-US" smtClean="0">
                <a:solidFill>
                  <a:srgbClr val="073E87"/>
                </a:solidFill>
              </a:rPr>
              <a:pPr/>
              <a:t>2018/05/05</a:t>
            </a:fld>
            <a:endParaRPr lang="ja-JP" altLang="en-US">
              <a:solidFill>
                <a:srgbClr val="073E87"/>
              </a:solidFill>
            </a:endParaRPr>
          </a:p>
        </p:txBody>
      </p:sp>
      <p:sp>
        <p:nvSpPr>
          <p:cNvPr id="5" name="Footer Placeholder 4"/>
          <p:cNvSpPr>
            <a:spLocks noGrp="1"/>
          </p:cNvSpPr>
          <p:nvPr>
            <p:ph type="ftr" sz="quarter" idx="11"/>
          </p:nvPr>
        </p:nvSpPr>
        <p:spPr/>
        <p:txBody>
          <a:bodyPr/>
          <a:lstStyle/>
          <a:p>
            <a:endParaRPr lang="ja-JP" altLang="en-US">
              <a:solidFill>
                <a:srgbClr val="073E87"/>
              </a:solidFill>
            </a:endParaRPr>
          </a:p>
        </p:txBody>
      </p:sp>
      <p:sp>
        <p:nvSpPr>
          <p:cNvPr id="6" name="Slide Number Placeholder 5"/>
          <p:cNvSpPr>
            <a:spLocks noGrp="1"/>
          </p:cNvSpPr>
          <p:nvPr>
            <p:ph type="sldNum" sz="quarter" idx="12"/>
          </p:nvPr>
        </p:nvSpPr>
        <p:spPr/>
        <p:txBody>
          <a:bodyPr/>
          <a:lstStyle/>
          <a:p>
            <a:fld id="{5E582AEF-AA41-43AE-A1DF-BAB20E5BE729}" type="slidenum">
              <a:rPr lang="ja-JP" altLang="en-US" smtClean="0">
                <a:solidFill>
                  <a:srgbClr val="073E87"/>
                </a:solidFill>
              </a:rPr>
              <a:pPr/>
              <a:t>‹#›</a:t>
            </a:fld>
            <a:endParaRPr lang="ja-JP" altLang="en-US">
              <a:solidFill>
                <a:srgbClr val="073E87"/>
              </a:solidFill>
            </a:endParaRPr>
          </a:p>
        </p:txBody>
      </p:sp>
      <p:sp>
        <p:nvSpPr>
          <p:cNvPr id="7" name="Title 6"/>
          <p:cNvSpPr>
            <a:spLocks noGrp="1"/>
          </p:cNvSpPr>
          <p:nvPr>
            <p:ph type="title"/>
          </p:nvPr>
        </p:nvSpPr>
        <p:spPr/>
        <p:txBody>
          <a:bodyPr/>
          <a:lstStyle/>
          <a:p>
            <a:r>
              <a:rPr lang="ja-JP" altLang="en-US" smtClean="0"/>
              <a:t>マスター タイトルの書式設定</a:t>
            </a:r>
            <a:endParaRPr lang="en-US"/>
          </a:p>
        </p:txBody>
      </p:sp>
    </p:spTree>
    <p:extLst>
      <p:ext uri="{BB962C8B-B14F-4D97-AF65-F5344CB8AC3E}">
        <p14:creationId xmlns:p14="http://schemas.microsoft.com/office/powerpoint/2010/main" val="569257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Freeform 14"/>
          <p:cNvSpPr>
            <a:spLocks/>
          </p:cNvSpPr>
          <p:nvPr/>
        </p:nvSpPr>
        <p:spPr bwMode="hidden">
          <a:xfrm>
            <a:off x="6047440"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0" name="Freeform 18"/>
          <p:cNvSpPr>
            <a:spLocks/>
          </p:cNvSpPr>
          <p:nvPr/>
        </p:nvSpPr>
        <p:spPr bwMode="hidden">
          <a:xfrm>
            <a:off x="2619322"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2" name="Freeform 26"/>
          <p:cNvSpPr>
            <a:spLocks/>
          </p:cNvSpPr>
          <p:nvPr/>
        </p:nvSpPr>
        <p:spPr bwMode="hidden">
          <a:xfrm>
            <a:off x="5609491" y="4074178"/>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33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1367365" y="1437449"/>
            <a:ext cx="6417734" cy="939801"/>
          </a:xfrm>
        </p:spPr>
        <p:txBody>
          <a:bodyPr anchor="b">
            <a:normAutofit/>
          </a:bodyPr>
          <a:lstStyle>
            <a:lvl1pPr marL="0" indent="0" algn="ctr">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6C481207-0D43-4494-8151-2522D78307E4}" type="datetimeFigureOut">
              <a:rPr lang="ja-JP" altLang="en-US" smtClean="0">
                <a:solidFill>
                  <a:srgbClr val="073E87"/>
                </a:solidFill>
              </a:rPr>
              <a:pPr/>
              <a:t>2018/05/05</a:t>
            </a:fld>
            <a:endParaRPr lang="ja-JP" altLang="en-US">
              <a:solidFill>
                <a:srgbClr val="073E87"/>
              </a:solidFill>
            </a:endParaRPr>
          </a:p>
        </p:txBody>
      </p:sp>
      <p:sp>
        <p:nvSpPr>
          <p:cNvPr id="5" name="Footer Placeholder 4"/>
          <p:cNvSpPr>
            <a:spLocks noGrp="1"/>
          </p:cNvSpPr>
          <p:nvPr>
            <p:ph type="ftr" sz="quarter" idx="11"/>
          </p:nvPr>
        </p:nvSpPr>
        <p:spPr/>
        <p:txBody>
          <a:bodyPr/>
          <a:lstStyle/>
          <a:p>
            <a:endParaRPr lang="ja-JP" altLang="en-US">
              <a:solidFill>
                <a:srgbClr val="073E87"/>
              </a:solidFill>
            </a:endParaRPr>
          </a:p>
        </p:txBody>
      </p:sp>
      <p:sp>
        <p:nvSpPr>
          <p:cNvPr id="6" name="Slide Number Placeholder 5"/>
          <p:cNvSpPr>
            <a:spLocks noGrp="1"/>
          </p:cNvSpPr>
          <p:nvPr>
            <p:ph type="sldNum" sz="quarter" idx="12"/>
          </p:nvPr>
        </p:nvSpPr>
        <p:spPr/>
        <p:txBody>
          <a:bodyPr/>
          <a:lstStyle/>
          <a:p>
            <a:fld id="{5E582AEF-AA41-43AE-A1DF-BAB20E5BE729}"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2550041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5" name="Date Placeholder 4"/>
          <p:cNvSpPr>
            <a:spLocks noGrp="1"/>
          </p:cNvSpPr>
          <p:nvPr>
            <p:ph type="dt" sz="half" idx="10"/>
          </p:nvPr>
        </p:nvSpPr>
        <p:spPr/>
        <p:txBody>
          <a:bodyPr/>
          <a:lstStyle/>
          <a:p>
            <a:fld id="{6C481207-0D43-4494-8151-2522D78307E4}" type="datetimeFigureOut">
              <a:rPr lang="ja-JP" altLang="en-US" smtClean="0">
                <a:solidFill>
                  <a:srgbClr val="073E87"/>
                </a:solidFill>
              </a:rPr>
              <a:pPr/>
              <a:t>2018/05/05</a:t>
            </a:fld>
            <a:endParaRPr lang="ja-JP" altLang="en-US">
              <a:solidFill>
                <a:srgbClr val="073E87"/>
              </a:solidFill>
            </a:endParaRPr>
          </a:p>
        </p:txBody>
      </p:sp>
      <p:sp>
        <p:nvSpPr>
          <p:cNvPr id="6" name="Footer Placeholder 5"/>
          <p:cNvSpPr>
            <a:spLocks noGrp="1"/>
          </p:cNvSpPr>
          <p:nvPr>
            <p:ph type="ftr" sz="quarter" idx="11"/>
          </p:nvPr>
        </p:nvSpPr>
        <p:spPr/>
        <p:txBody>
          <a:bodyPr/>
          <a:lstStyle/>
          <a:p>
            <a:endParaRPr lang="ja-JP" altLang="en-US">
              <a:solidFill>
                <a:srgbClr val="073E87"/>
              </a:solidFill>
            </a:endParaRPr>
          </a:p>
        </p:txBody>
      </p:sp>
      <p:sp>
        <p:nvSpPr>
          <p:cNvPr id="7" name="Slide Number Placeholder 6"/>
          <p:cNvSpPr>
            <a:spLocks noGrp="1"/>
          </p:cNvSpPr>
          <p:nvPr>
            <p:ph type="sldNum" sz="quarter" idx="12"/>
          </p:nvPr>
        </p:nvSpPr>
        <p:spPr/>
        <p:txBody>
          <a:bodyPr/>
          <a:lstStyle/>
          <a:p>
            <a:fld id="{5E582AEF-AA41-43AE-A1DF-BAB20E5BE729}" type="slidenum">
              <a:rPr lang="ja-JP" altLang="en-US" smtClean="0">
                <a:solidFill>
                  <a:srgbClr val="073E87"/>
                </a:solidFill>
              </a:rPr>
              <a:pPr/>
              <a:t>‹#›</a:t>
            </a:fld>
            <a:endParaRPr lang="ja-JP" altLang="en-US">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Tree>
    <p:extLst>
      <p:ext uri="{BB962C8B-B14F-4D97-AF65-F5344CB8AC3E}">
        <p14:creationId xmlns:p14="http://schemas.microsoft.com/office/powerpoint/2010/main" val="1911024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1800" b="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Content Placeholder 3"/>
          <p:cNvSpPr>
            <a:spLocks noGrp="1"/>
          </p:cNvSpPr>
          <p:nvPr>
            <p:ph sz="half" idx="2"/>
          </p:nvPr>
        </p:nvSpPr>
        <p:spPr>
          <a:xfrm>
            <a:off x="677334" y="3429004"/>
            <a:ext cx="3820055" cy="2697163"/>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1800" b="0" i="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45025" y="3429004"/>
            <a:ext cx="3822192" cy="2697163"/>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6C481207-0D43-4494-8151-2522D78307E4}" type="datetimeFigureOut">
              <a:rPr lang="ja-JP" altLang="en-US" smtClean="0">
                <a:solidFill>
                  <a:srgbClr val="073E87"/>
                </a:solidFill>
              </a:rPr>
              <a:pPr/>
              <a:t>2018/05/05</a:t>
            </a:fld>
            <a:endParaRPr lang="ja-JP" altLang="en-US">
              <a:solidFill>
                <a:srgbClr val="073E87"/>
              </a:solidFill>
            </a:endParaRPr>
          </a:p>
        </p:txBody>
      </p:sp>
      <p:sp>
        <p:nvSpPr>
          <p:cNvPr id="8" name="Footer Placeholder 7"/>
          <p:cNvSpPr>
            <a:spLocks noGrp="1"/>
          </p:cNvSpPr>
          <p:nvPr>
            <p:ph type="ftr" sz="quarter" idx="11"/>
          </p:nvPr>
        </p:nvSpPr>
        <p:spPr/>
        <p:txBody>
          <a:bodyPr/>
          <a:lstStyle/>
          <a:p>
            <a:endParaRPr lang="ja-JP" altLang="en-US">
              <a:solidFill>
                <a:srgbClr val="073E87"/>
              </a:solidFill>
            </a:endParaRPr>
          </a:p>
        </p:txBody>
      </p:sp>
      <p:sp>
        <p:nvSpPr>
          <p:cNvPr id="9" name="Slide Number Placeholder 8"/>
          <p:cNvSpPr>
            <a:spLocks noGrp="1"/>
          </p:cNvSpPr>
          <p:nvPr>
            <p:ph type="sldNum" sz="quarter" idx="12"/>
          </p:nvPr>
        </p:nvSpPr>
        <p:spPr/>
        <p:txBody>
          <a:bodyPr/>
          <a:lstStyle/>
          <a:p>
            <a:fld id="{5E582AEF-AA41-43AE-A1DF-BAB20E5BE729}"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36971925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Date Placeholder 2"/>
          <p:cNvSpPr>
            <a:spLocks noGrp="1"/>
          </p:cNvSpPr>
          <p:nvPr>
            <p:ph type="dt" sz="half" idx="10"/>
          </p:nvPr>
        </p:nvSpPr>
        <p:spPr/>
        <p:txBody>
          <a:bodyPr/>
          <a:lstStyle/>
          <a:p>
            <a:fld id="{6C481207-0D43-4494-8151-2522D78307E4}" type="datetimeFigureOut">
              <a:rPr lang="ja-JP" altLang="en-US" smtClean="0">
                <a:solidFill>
                  <a:srgbClr val="073E87"/>
                </a:solidFill>
              </a:rPr>
              <a:pPr/>
              <a:t>2018/05/05</a:t>
            </a:fld>
            <a:endParaRPr lang="ja-JP" altLang="en-US">
              <a:solidFill>
                <a:srgbClr val="073E87"/>
              </a:solidFill>
            </a:endParaRPr>
          </a:p>
        </p:txBody>
      </p:sp>
      <p:sp>
        <p:nvSpPr>
          <p:cNvPr id="4" name="Footer Placeholder 3"/>
          <p:cNvSpPr>
            <a:spLocks noGrp="1"/>
          </p:cNvSpPr>
          <p:nvPr>
            <p:ph type="ftr" sz="quarter" idx="11"/>
          </p:nvPr>
        </p:nvSpPr>
        <p:spPr/>
        <p:txBody>
          <a:bodyPr/>
          <a:lstStyle/>
          <a:p>
            <a:endParaRPr lang="ja-JP" altLang="en-US">
              <a:solidFill>
                <a:srgbClr val="073E87"/>
              </a:solidFill>
            </a:endParaRPr>
          </a:p>
        </p:txBody>
      </p:sp>
      <p:sp>
        <p:nvSpPr>
          <p:cNvPr id="5" name="Slide Number Placeholder 4"/>
          <p:cNvSpPr>
            <a:spLocks noGrp="1"/>
          </p:cNvSpPr>
          <p:nvPr>
            <p:ph type="sldNum" sz="quarter" idx="12"/>
          </p:nvPr>
        </p:nvSpPr>
        <p:spPr/>
        <p:txBody>
          <a:bodyPr/>
          <a:lstStyle/>
          <a:p>
            <a:fld id="{5E582AEF-AA41-43AE-A1DF-BAB20E5BE729}"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8541271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2" name="Date Placeholder 1"/>
          <p:cNvSpPr>
            <a:spLocks noGrp="1"/>
          </p:cNvSpPr>
          <p:nvPr>
            <p:ph type="dt" sz="half" idx="10"/>
          </p:nvPr>
        </p:nvSpPr>
        <p:spPr/>
        <p:txBody>
          <a:bodyPr/>
          <a:lstStyle/>
          <a:p>
            <a:fld id="{6C481207-0D43-4494-8151-2522D78307E4}" type="datetimeFigureOut">
              <a:rPr lang="ja-JP" altLang="en-US" smtClean="0">
                <a:solidFill>
                  <a:srgbClr val="073E87"/>
                </a:solidFill>
              </a:rPr>
              <a:pPr/>
              <a:t>2018/05/05</a:t>
            </a:fld>
            <a:endParaRPr lang="ja-JP" altLang="en-US">
              <a:solidFill>
                <a:srgbClr val="073E87"/>
              </a:solidFill>
            </a:endParaRPr>
          </a:p>
        </p:txBody>
      </p:sp>
      <p:sp>
        <p:nvSpPr>
          <p:cNvPr id="3" name="Footer Placeholder 2"/>
          <p:cNvSpPr>
            <a:spLocks noGrp="1"/>
          </p:cNvSpPr>
          <p:nvPr>
            <p:ph type="ftr" sz="quarter" idx="11"/>
          </p:nvPr>
        </p:nvSpPr>
        <p:spPr/>
        <p:txBody>
          <a:bodyPr/>
          <a:lstStyle/>
          <a:p>
            <a:endParaRPr lang="ja-JP" altLang="en-US">
              <a:solidFill>
                <a:srgbClr val="073E87"/>
              </a:solidFill>
            </a:endParaRPr>
          </a:p>
        </p:txBody>
      </p:sp>
      <p:sp>
        <p:nvSpPr>
          <p:cNvPr id="4" name="Slide Number Placeholder 3"/>
          <p:cNvSpPr>
            <a:spLocks noGrp="1"/>
          </p:cNvSpPr>
          <p:nvPr>
            <p:ph type="sldNum" sz="quarter" idx="12"/>
          </p:nvPr>
        </p:nvSpPr>
        <p:spPr/>
        <p:txBody>
          <a:bodyPr/>
          <a:lstStyle/>
          <a:p>
            <a:fld id="{5E582AEF-AA41-43AE-A1DF-BAB20E5BE729}"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1754413229"/>
      </p:ext>
    </p:extLst>
  </p:cSld>
  <p:clrMapOvr>
    <a:masterClrMapping/>
  </p:clrMapOvr>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 name="Date Placeholder 4"/>
          <p:cNvSpPr>
            <a:spLocks noGrp="1"/>
          </p:cNvSpPr>
          <p:nvPr>
            <p:ph type="dt" sz="half" idx="10"/>
          </p:nvPr>
        </p:nvSpPr>
        <p:spPr/>
        <p:txBody>
          <a:bodyPr/>
          <a:lstStyle/>
          <a:p>
            <a:fld id="{6C481207-0D43-4494-8151-2522D78307E4}" type="datetimeFigureOut">
              <a:rPr lang="ja-JP" altLang="en-US" smtClean="0">
                <a:solidFill>
                  <a:srgbClr val="073E87"/>
                </a:solidFill>
              </a:rPr>
              <a:pPr/>
              <a:t>2018/05/05</a:t>
            </a:fld>
            <a:endParaRPr lang="ja-JP" altLang="en-US">
              <a:solidFill>
                <a:srgbClr val="073E87"/>
              </a:solidFill>
            </a:endParaRPr>
          </a:p>
        </p:txBody>
      </p:sp>
      <p:sp>
        <p:nvSpPr>
          <p:cNvPr id="6" name="Footer Placeholder 5"/>
          <p:cNvSpPr>
            <a:spLocks noGrp="1"/>
          </p:cNvSpPr>
          <p:nvPr>
            <p:ph type="ftr" sz="quarter" idx="11"/>
          </p:nvPr>
        </p:nvSpPr>
        <p:spPr/>
        <p:txBody>
          <a:bodyPr/>
          <a:lstStyle/>
          <a:p>
            <a:endParaRPr lang="ja-JP" altLang="en-US">
              <a:solidFill>
                <a:srgbClr val="073E87"/>
              </a:solidFill>
            </a:endParaRPr>
          </a:p>
        </p:txBody>
      </p:sp>
      <p:sp>
        <p:nvSpPr>
          <p:cNvPr id="7" name="Slide Number Placeholder 6"/>
          <p:cNvSpPr>
            <a:spLocks noGrp="1"/>
          </p:cNvSpPr>
          <p:nvPr>
            <p:ph type="sldNum" sz="quarter" idx="12"/>
          </p:nvPr>
        </p:nvSpPr>
        <p:spPr/>
        <p:txBody>
          <a:bodyPr/>
          <a:lstStyle/>
          <a:p>
            <a:fld id="{5E582AEF-AA41-43AE-A1DF-BAB20E5BE729}" type="slidenum">
              <a:rPr lang="ja-JP" altLang="en-US" smtClean="0">
                <a:solidFill>
                  <a:srgbClr val="073E87"/>
                </a:solidFill>
              </a:rPr>
              <a:pPr/>
              <a:t>‹#›</a:t>
            </a:fld>
            <a:endParaRPr lang="ja-JP" altLang="en-US">
              <a:solidFill>
                <a:srgbClr val="073E87"/>
              </a:solidFill>
            </a:endParaRPr>
          </a:p>
        </p:txBody>
      </p:sp>
      <p:sp>
        <p:nvSpPr>
          <p:cNvPr id="4" name="Text Placeholder 3"/>
          <p:cNvSpPr>
            <a:spLocks noGrp="1"/>
          </p:cNvSpPr>
          <p:nvPr>
            <p:ph type="body" sz="half" idx="2"/>
          </p:nvPr>
        </p:nvSpPr>
        <p:spPr>
          <a:xfrm>
            <a:off x="914400" y="3581404"/>
            <a:ext cx="3352800" cy="1905001"/>
          </a:xfrm>
        </p:spPr>
        <p:txBody>
          <a:bodyPr anchor="t">
            <a:normAutofit/>
          </a:bodyPr>
          <a:lstStyle>
            <a:lvl1pPr marL="0" indent="0">
              <a:spcBef>
                <a:spcPts val="0"/>
              </a:spcBef>
              <a:spcAft>
                <a:spcPts val="450"/>
              </a:spcAft>
              <a:buNone/>
              <a:defRPr sz="1350">
                <a:solidFill>
                  <a:schemeClr val="tx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2400">
                <a:solidFill>
                  <a:schemeClr val="tx2"/>
                </a:solidFill>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4651963" y="1828800"/>
            <a:ext cx="3904076" cy="3810000"/>
          </a:xfrm>
        </p:spPr>
        <p:txBody>
          <a:bodyPr anchor="ctr"/>
          <a:lstStyle>
            <a:lvl1pPr>
              <a:buClr>
                <a:schemeClr val="bg1"/>
              </a:buClr>
              <a:defRPr sz="1650">
                <a:solidFill>
                  <a:schemeClr val="tx2"/>
                </a:solidFill>
              </a:defRPr>
            </a:lvl1pPr>
            <a:lvl2pPr>
              <a:buClr>
                <a:schemeClr val="bg1"/>
              </a:buClr>
              <a:defRPr sz="1500">
                <a:solidFill>
                  <a:schemeClr val="tx2"/>
                </a:solidFill>
              </a:defRPr>
            </a:lvl2pPr>
            <a:lvl3pPr>
              <a:buClr>
                <a:schemeClr val="bg1"/>
              </a:buClr>
              <a:defRPr sz="1350">
                <a:solidFill>
                  <a:schemeClr val="tx2"/>
                </a:solidFill>
              </a:defRPr>
            </a:lvl3pPr>
            <a:lvl4pPr>
              <a:buClr>
                <a:schemeClr val="bg1"/>
              </a:buClr>
              <a:defRPr sz="1200">
                <a:solidFill>
                  <a:schemeClr val="tx2"/>
                </a:solidFill>
              </a:defRPr>
            </a:lvl4pPr>
            <a:lvl5pPr>
              <a:buClr>
                <a:schemeClr val="bg1"/>
              </a:buClr>
              <a:defRPr sz="1200">
                <a:solidFill>
                  <a:schemeClr val="tx2"/>
                </a:solidFill>
              </a:defRPr>
            </a:lvl5pPr>
            <a:lvl6pPr>
              <a:defRPr sz="1500"/>
            </a:lvl6pPr>
            <a:lvl7pPr>
              <a:defRPr sz="1500"/>
            </a:lvl7pPr>
            <a:lvl8pPr>
              <a:defRPr sz="1500"/>
            </a:lvl8pPr>
            <a:lvl9pPr>
              <a:defRPr sz="15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extLst>
      <p:ext uri="{BB962C8B-B14F-4D97-AF65-F5344CB8AC3E}">
        <p14:creationId xmlns:p14="http://schemas.microsoft.com/office/powerpoint/2010/main" val="3850870033"/>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595E775-42CB-44E3-9D8E-9DCA3B9FAA38}" type="datetimeFigureOut">
              <a:rPr kumimoji="1" lang="ja-JP" altLang="en-US" smtClean="0"/>
              <a:t>2018/05/05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14E971-A5E8-41F3-AB22-3EDA9347F974}" type="slidenum">
              <a:rPr kumimoji="1" lang="ja-JP" altLang="en-US" smtClean="0"/>
              <a:t>‹#›</a:t>
            </a:fld>
            <a:endParaRPr kumimoji="1" lang="ja-JP" altLang="en-US"/>
          </a:p>
        </p:txBody>
      </p:sp>
    </p:spTree>
    <p:extLst>
      <p:ext uri="{BB962C8B-B14F-4D97-AF65-F5344CB8AC3E}">
        <p14:creationId xmlns:p14="http://schemas.microsoft.com/office/powerpoint/2010/main" val="2565847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2" name="Title 1"/>
          <p:cNvSpPr>
            <a:spLocks noGrp="1"/>
          </p:cNvSpPr>
          <p:nvPr>
            <p:ph type="title"/>
          </p:nvPr>
        </p:nvSpPr>
        <p:spPr>
          <a:xfrm>
            <a:off x="4874157" y="338667"/>
            <a:ext cx="3812645" cy="2429934"/>
          </a:xfrm>
        </p:spPr>
        <p:txBody>
          <a:bodyPr anchor="b">
            <a:normAutofit/>
          </a:bodyPr>
          <a:lstStyle>
            <a:lvl1pPr algn="l">
              <a:defRPr sz="2100" b="0">
                <a:solidFill>
                  <a:srgbClr val="FFFFFF"/>
                </a:solidFill>
              </a:defRPr>
            </a:lvl1pPr>
          </a:lstStyle>
          <a:p>
            <a:r>
              <a:rPr lang="ja-JP" altLang="en-US" smtClean="0"/>
              <a:t>マスター タイトルの書式設定</a:t>
            </a:r>
            <a:endParaRPr lang="en-US" dirty="0"/>
          </a:p>
        </p:txBody>
      </p:sp>
      <p:sp>
        <p:nvSpPr>
          <p:cNvPr id="4" name="Text Placeholder 3"/>
          <p:cNvSpPr>
            <a:spLocks noGrp="1"/>
          </p:cNvSpPr>
          <p:nvPr>
            <p:ph type="body" sz="half" idx="2"/>
          </p:nvPr>
        </p:nvSpPr>
        <p:spPr>
          <a:xfrm>
            <a:off x="4868335" y="2785533"/>
            <a:ext cx="3818467" cy="2421467"/>
          </a:xfrm>
        </p:spPr>
        <p:txBody>
          <a:bodyPr>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6C481207-0D43-4494-8151-2522D78307E4}" type="datetimeFigureOut">
              <a:rPr lang="ja-JP" altLang="en-US" smtClean="0">
                <a:solidFill>
                  <a:srgbClr val="073E87"/>
                </a:solidFill>
              </a:rPr>
              <a:pPr/>
              <a:t>2018/05/05</a:t>
            </a:fld>
            <a:endParaRPr lang="ja-JP" altLang="en-US">
              <a:solidFill>
                <a:srgbClr val="073E87"/>
              </a:solidFill>
            </a:endParaRPr>
          </a:p>
        </p:txBody>
      </p:sp>
      <p:sp>
        <p:nvSpPr>
          <p:cNvPr id="6" name="Footer Placeholder 5"/>
          <p:cNvSpPr>
            <a:spLocks noGrp="1"/>
          </p:cNvSpPr>
          <p:nvPr>
            <p:ph type="ftr" sz="quarter" idx="11"/>
          </p:nvPr>
        </p:nvSpPr>
        <p:spPr/>
        <p:txBody>
          <a:bodyPr/>
          <a:lstStyle/>
          <a:p>
            <a:endParaRPr lang="ja-JP" altLang="en-US">
              <a:solidFill>
                <a:srgbClr val="073E87"/>
              </a:solidFill>
            </a:endParaRPr>
          </a:p>
        </p:txBody>
      </p:sp>
      <p:sp>
        <p:nvSpPr>
          <p:cNvPr id="7" name="Slide Number Placeholder 6"/>
          <p:cNvSpPr>
            <a:spLocks noGrp="1"/>
          </p:cNvSpPr>
          <p:nvPr>
            <p:ph type="sldNum" sz="quarter" idx="12"/>
          </p:nvPr>
        </p:nvSpPr>
        <p:spPr/>
        <p:txBody>
          <a:bodyPr/>
          <a:lstStyle/>
          <a:p>
            <a:fld id="{5E582AEF-AA41-43AE-A1DF-BAB20E5BE729}" type="slidenum">
              <a:rPr lang="ja-JP" altLang="en-US" smtClean="0">
                <a:solidFill>
                  <a:srgbClr val="073E87"/>
                </a:solidFill>
              </a:rPr>
              <a:pPr/>
              <a:t>‹#›</a:t>
            </a:fld>
            <a:endParaRPr lang="ja-JP" altLang="en-US">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smtClean="0"/>
              <a:t>アイコンをクリックして図を追加</a:t>
            </a:r>
            <a:endParaRPr lang="en-US" dirty="0"/>
          </a:p>
        </p:txBody>
      </p:sp>
    </p:spTree>
    <p:extLst>
      <p:ext uri="{BB962C8B-B14F-4D97-AF65-F5344CB8AC3E}">
        <p14:creationId xmlns:p14="http://schemas.microsoft.com/office/powerpoint/2010/main" val="1044663500"/>
      </p:ext>
    </p:extLst>
  </p:cSld>
  <p:clrMapOvr>
    <a:masterClrMapping/>
  </p:clrMapOvr>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4" name="Date Placeholder 3"/>
          <p:cNvSpPr>
            <a:spLocks noGrp="1"/>
          </p:cNvSpPr>
          <p:nvPr>
            <p:ph type="dt" sz="half" idx="10"/>
          </p:nvPr>
        </p:nvSpPr>
        <p:spPr/>
        <p:txBody>
          <a:bodyPr/>
          <a:lstStyle/>
          <a:p>
            <a:fld id="{6C481207-0D43-4494-8151-2522D78307E4}" type="datetimeFigureOut">
              <a:rPr lang="ja-JP" altLang="en-US" smtClean="0">
                <a:solidFill>
                  <a:srgbClr val="073E87"/>
                </a:solidFill>
              </a:rPr>
              <a:pPr/>
              <a:t>2018/05/05</a:t>
            </a:fld>
            <a:endParaRPr lang="ja-JP" altLang="en-US">
              <a:solidFill>
                <a:srgbClr val="073E87"/>
              </a:solidFill>
            </a:endParaRPr>
          </a:p>
        </p:txBody>
      </p:sp>
      <p:sp>
        <p:nvSpPr>
          <p:cNvPr id="5" name="Footer Placeholder 4"/>
          <p:cNvSpPr>
            <a:spLocks noGrp="1"/>
          </p:cNvSpPr>
          <p:nvPr>
            <p:ph type="ftr" sz="quarter" idx="11"/>
          </p:nvPr>
        </p:nvSpPr>
        <p:spPr/>
        <p:txBody>
          <a:bodyPr/>
          <a:lstStyle/>
          <a:p>
            <a:endParaRPr lang="ja-JP" altLang="en-US">
              <a:solidFill>
                <a:srgbClr val="073E87"/>
              </a:solidFill>
            </a:endParaRPr>
          </a:p>
        </p:txBody>
      </p:sp>
      <p:sp>
        <p:nvSpPr>
          <p:cNvPr id="6" name="Slide Number Placeholder 5"/>
          <p:cNvSpPr>
            <a:spLocks noGrp="1"/>
          </p:cNvSpPr>
          <p:nvPr>
            <p:ph type="sldNum" sz="quarter" idx="12"/>
          </p:nvPr>
        </p:nvSpPr>
        <p:spPr/>
        <p:txBody>
          <a:bodyPr/>
          <a:lstStyle/>
          <a:p>
            <a:fld id="{5E582AEF-AA41-43AE-A1DF-BAB20E5BE729}" type="slidenum">
              <a:rPr lang="ja-JP" altLang="en-US" smtClean="0">
                <a:solidFill>
                  <a:srgbClr val="073E87"/>
                </a:solidFill>
              </a:rPr>
              <a:pPr/>
              <a:t>‹#›</a:t>
            </a:fld>
            <a:endParaRPr lang="ja-JP" altLang="en-US">
              <a:solidFill>
                <a:srgbClr val="073E87"/>
              </a:solidFill>
            </a:endParaRPr>
          </a:p>
        </p:txBody>
      </p:sp>
    </p:spTree>
    <p:extLst>
      <p:ext uri="{BB962C8B-B14F-4D97-AF65-F5344CB8AC3E}">
        <p14:creationId xmlns:p14="http://schemas.microsoft.com/office/powerpoint/2010/main" val="3400031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 name="Date Placeholder 3"/>
          <p:cNvSpPr>
            <a:spLocks noGrp="1"/>
          </p:cNvSpPr>
          <p:nvPr>
            <p:ph type="dt" sz="half" idx="10"/>
          </p:nvPr>
        </p:nvSpPr>
        <p:spPr/>
        <p:txBody>
          <a:bodyPr/>
          <a:lstStyle/>
          <a:p>
            <a:fld id="{6C481207-0D43-4494-8151-2522D78307E4}" type="datetimeFigureOut">
              <a:rPr lang="ja-JP" altLang="en-US" smtClean="0">
                <a:solidFill>
                  <a:srgbClr val="073E87"/>
                </a:solidFill>
              </a:rPr>
              <a:pPr/>
              <a:t>2018/05/05</a:t>
            </a:fld>
            <a:endParaRPr lang="ja-JP" altLang="en-US">
              <a:solidFill>
                <a:srgbClr val="073E87"/>
              </a:solidFill>
            </a:endParaRPr>
          </a:p>
        </p:txBody>
      </p:sp>
      <p:sp>
        <p:nvSpPr>
          <p:cNvPr id="5" name="Footer Placeholder 4"/>
          <p:cNvSpPr>
            <a:spLocks noGrp="1"/>
          </p:cNvSpPr>
          <p:nvPr>
            <p:ph type="ftr" sz="quarter" idx="11"/>
          </p:nvPr>
        </p:nvSpPr>
        <p:spPr/>
        <p:txBody>
          <a:bodyPr/>
          <a:lstStyle/>
          <a:p>
            <a:endParaRPr lang="ja-JP" altLang="en-US">
              <a:solidFill>
                <a:srgbClr val="073E87"/>
              </a:solidFill>
            </a:endParaRPr>
          </a:p>
        </p:txBody>
      </p:sp>
      <p:sp>
        <p:nvSpPr>
          <p:cNvPr id="6" name="Slide Number Placeholder 5"/>
          <p:cNvSpPr>
            <a:spLocks noGrp="1"/>
          </p:cNvSpPr>
          <p:nvPr>
            <p:ph type="sldNum" sz="quarter" idx="12"/>
          </p:nvPr>
        </p:nvSpPr>
        <p:spPr/>
        <p:txBody>
          <a:bodyPr/>
          <a:lstStyle/>
          <a:p>
            <a:fld id="{5E582AEF-AA41-43AE-A1DF-BAB20E5BE729}" type="slidenum">
              <a:rPr lang="ja-JP" altLang="en-US" smtClean="0">
                <a:solidFill>
                  <a:srgbClr val="073E87"/>
                </a:solidFill>
              </a:rPr>
              <a:pPr/>
              <a:t>‹#›</a:t>
            </a:fld>
            <a:endParaRPr lang="ja-JP" altLang="en-US">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2" name="Vertical Title 1"/>
          <p:cNvSpPr>
            <a:spLocks noGrp="1"/>
          </p:cNvSpPr>
          <p:nvPr>
            <p:ph type="title" orient="vert"/>
          </p:nvPr>
        </p:nvSpPr>
        <p:spPr>
          <a:xfrm>
            <a:off x="6629400" y="1447803"/>
            <a:ext cx="2057400" cy="4487333"/>
          </a:xfrm>
        </p:spPr>
        <p:txBody>
          <a:bodyPr vert="eaVert" anchor="ctr"/>
          <a:lstStyle>
            <a:lvl1pPr algn="l">
              <a:defRPr>
                <a:solidFill>
                  <a:schemeClr val="tx2"/>
                </a:solidFill>
              </a:defRPr>
            </a:lvl1p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extLst>
      <p:ext uri="{BB962C8B-B14F-4D97-AF65-F5344CB8AC3E}">
        <p14:creationId xmlns:p14="http://schemas.microsoft.com/office/powerpoint/2010/main" val="23275498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1143000" y="1122362"/>
            <a:ext cx="6858000" cy="2387600"/>
          </a:xfrm>
          <a:prstGeom prst="rect">
            <a:avLst/>
          </a:prstGeom>
          <a:noFill/>
          <a:ln>
            <a:noFill/>
          </a:ln>
        </p:spPr>
        <p:txBody>
          <a:bodyPr lIns="91425" tIns="91425" rIns="91425" bIns="91425" anchor="b" anchorCtr="0"/>
          <a:lstStyle>
            <a:lvl1pPr marL="0" marR="0" indent="0" algn="ctr" rtl="0">
              <a:lnSpc>
                <a:spcPct val="90000"/>
              </a:lnSpc>
              <a:spcBef>
                <a:spcPts val="0"/>
              </a:spcBef>
              <a:spcAft>
                <a:spcPts val="0"/>
              </a:spcAft>
              <a:buClr>
                <a:schemeClr val="dk1"/>
              </a:buClr>
              <a:buFont typeface="Calibri"/>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2" name="Shape 12"/>
          <p:cNvSpPr txBox="1">
            <a:spLocks noGrp="1"/>
          </p:cNvSpPr>
          <p:nvPr>
            <p:ph type="subTitle" idx="1"/>
          </p:nvPr>
        </p:nvSpPr>
        <p:spPr>
          <a:xfrm>
            <a:off x="1143000" y="3602038"/>
            <a:ext cx="6858000" cy="1655761"/>
          </a:xfrm>
          <a:prstGeom prst="rect">
            <a:avLst/>
          </a:prstGeom>
          <a:noFill/>
          <a:ln>
            <a:noFill/>
          </a:ln>
        </p:spPr>
        <p:txBody>
          <a:bodyPr lIns="91425" tIns="91425" rIns="91425" bIns="91425" anchor="t" anchorCtr="0"/>
          <a:lstStyle>
            <a:lvl1pPr marL="0" marR="0" indent="0" algn="ctr" rtl="0">
              <a:lnSpc>
                <a:spcPct val="90000"/>
              </a:lnSpc>
              <a:spcBef>
                <a:spcPts val="750"/>
              </a:spcBef>
              <a:spcAft>
                <a:spcPts val="0"/>
              </a:spcAft>
              <a:buClr>
                <a:schemeClr val="dk1"/>
              </a:buClr>
              <a:buFont typeface="Arial"/>
              <a:buNone/>
              <a:defRPr/>
            </a:lvl1pPr>
            <a:lvl2pPr marL="342900" marR="0" indent="0" algn="ctr" rtl="0">
              <a:lnSpc>
                <a:spcPct val="90000"/>
              </a:lnSpc>
              <a:spcBef>
                <a:spcPts val="375"/>
              </a:spcBef>
              <a:spcAft>
                <a:spcPts val="0"/>
              </a:spcAft>
              <a:buClr>
                <a:schemeClr val="dk1"/>
              </a:buClr>
              <a:buFont typeface="Arial"/>
              <a:buNone/>
              <a:defRPr/>
            </a:lvl2pPr>
            <a:lvl3pPr marL="685800" marR="0" indent="0" algn="ctr" rtl="0">
              <a:lnSpc>
                <a:spcPct val="90000"/>
              </a:lnSpc>
              <a:spcBef>
                <a:spcPts val="375"/>
              </a:spcBef>
              <a:spcAft>
                <a:spcPts val="0"/>
              </a:spcAft>
              <a:buClr>
                <a:schemeClr val="dk1"/>
              </a:buClr>
              <a:buFont typeface="Arial"/>
              <a:buNone/>
              <a:defRPr/>
            </a:lvl3pPr>
            <a:lvl4pPr marL="1028700" marR="0" indent="0" algn="ctr" rtl="0">
              <a:lnSpc>
                <a:spcPct val="90000"/>
              </a:lnSpc>
              <a:spcBef>
                <a:spcPts val="375"/>
              </a:spcBef>
              <a:spcAft>
                <a:spcPts val="0"/>
              </a:spcAft>
              <a:buClr>
                <a:schemeClr val="dk1"/>
              </a:buClr>
              <a:buFont typeface="Arial"/>
              <a:buNone/>
              <a:defRPr/>
            </a:lvl4pPr>
            <a:lvl5pPr marL="1371600" marR="0" indent="0" algn="ctr" rtl="0">
              <a:lnSpc>
                <a:spcPct val="90000"/>
              </a:lnSpc>
              <a:spcBef>
                <a:spcPts val="375"/>
              </a:spcBef>
              <a:spcAft>
                <a:spcPts val="0"/>
              </a:spcAft>
              <a:buClr>
                <a:schemeClr val="dk1"/>
              </a:buClr>
              <a:buFont typeface="Arial"/>
              <a:buNone/>
              <a:defRPr/>
            </a:lvl5pPr>
            <a:lvl6pPr marL="1714500" marR="0" indent="0" algn="ctr" rtl="0">
              <a:lnSpc>
                <a:spcPct val="90000"/>
              </a:lnSpc>
              <a:spcBef>
                <a:spcPts val="375"/>
              </a:spcBef>
              <a:spcAft>
                <a:spcPts val="0"/>
              </a:spcAft>
              <a:buClr>
                <a:schemeClr val="dk1"/>
              </a:buClr>
              <a:buFont typeface="Arial"/>
              <a:buNone/>
              <a:defRPr/>
            </a:lvl6pPr>
            <a:lvl7pPr marL="2057400" marR="0" indent="0" algn="ctr" rtl="0">
              <a:lnSpc>
                <a:spcPct val="90000"/>
              </a:lnSpc>
              <a:spcBef>
                <a:spcPts val="375"/>
              </a:spcBef>
              <a:spcAft>
                <a:spcPts val="0"/>
              </a:spcAft>
              <a:buClr>
                <a:schemeClr val="dk1"/>
              </a:buClr>
              <a:buFont typeface="Arial"/>
              <a:buNone/>
              <a:defRPr/>
            </a:lvl7pPr>
            <a:lvl8pPr marL="2400300" marR="0" indent="0" algn="ctr" rtl="0">
              <a:lnSpc>
                <a:spcPct val="90000"/>
              </a:lnSpc>
              <a:spcBef>
                <a:spcPts val="375"/>
              </a:spcBef>
              <a:spcAft>
                <a:spcPts val="0"/>
              </a:spcAft>
              <a:buClr>
                <a:schemeClr val="dk1"/>
              </a:buClr>
              <a:buFont typeface="Arial"/>
              <a:buNone/>
              <a:defRPr/>
            </a:lvl8pPr>
            <a:lvl9pPr marL="2743200" marR="0" indent="0" algn="ctr" rtl="0">
              <a:lnSpc>
                <a:spcPct val="90000"/>
              </a:lnSpc>
              <a:spcBef>
                <a:spcPts val="375"/>
              </a:spcBef>
              <a:spcAft>
                <a:spcPts val="0"/>
              </a:spcAft>
              <a:buClr>
                <a:schemeClr val="dk1"/>
              </a:buClr>
              <a:buFont typeface="Arial"/>
              <a:buNone/>
              <a:defRPr/>
            </a:lvl9pPr>
          </a:lstStyle>
          <a:p>
            <a:endParaRPr/>
          </a:p>
        </p:txBody>
      </p:sp>
      <p:sp>
        <p:nvSpPr>
          <p:cNvPr id="13" name="Shape 13"/>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14" name="Shape 14"/>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15" name="Shape 15"/>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900" b="0" i="0" u="none" strike="noStrike" cap="none" baseline="0">
                <a:solidFill>
                  <a:srgbClr val="888888"/>
                </a:solidFill>
                <a:latin typeface="Calibri"/>
                <a:ea typeface="Calibri"/>
                <a:cs typeface="Calibri"/>
                <a:sym typeface="Calibri"/>
                <a:rtl val="0"/>
              </a:defRPr>
            </a:lvl1pPr>
          </a:lstStyle>
          <a:p>
            <a:pPr>
              <a:buClr>
                <a:srgbClr val="888888"/>
              </a:buClr>
              <a:buSzPct val="25000"/>
            </a:pPr>
            <a:fld id="{00000000-1234-1234-1234-123412341234}" type="slidenum">
              <a:rPr lang="en-US" altLang="ja-JP" smtClean="0"/>
              <a:pPr>
                <a:buClr>
                  <a:srgbClr val="888888"/>
                </a:buClr>
                <a:buSzPct val="25000"/>
              </a:pPr>
              <a:t>‹#›</a:t>
            </a:fld>
            <a:endParaRPr lang="ja-JP" altLang="en-US"/>
          </a:p>
        </p:txBody>
      </p:sp>
    </p:spTree>
    <p:extLst>
      <p:ext uri="{BB962C8B-B14F-4D97-AF65-F5344CB8AC3E}">
        <p14:creationId xmlns:p14="http://schemas.microsoft.com/office/powerpoint/2010/main" val="1642547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1"/>
          </p:nvPr>
        </p:nvSpPr>
        <p:spPr>
          <a:xfrm>
            <a:off x="628651" y="1825625"/>
            <a:ext cx="7886699" cy="4351338"/>
          </a:xfrm>
          <a:prstGeom prst="rect">
            <a:avLst/>
          </a:prstGeom>
          <a:noFill/>
          <a:ln>
            <a:noFill/>
          </a:ln>
        </p:spPr>
        <p:txBody>
          <a:bodyPr lIns="91425" tIns="91425" rIns="91425" bIns="91425" anchor="t" anchorCtr="0"/>
          <a:lstStyle>
            <a:lvl1pPr marL="171450" indent="28575" algn="l" rtl="0">
              <a:lnSpc>
                <a:spcPct val="90000"/>
              </a:lnSpc>
              <a:spcBef>
                <a:spcPts val="750"/>
              </a:spcBef>
              <a:buClr>
                <a:schemeClr val="dk1"/>
              </a:buClr>
              <a:buFont typeface="Arial"/>
              <a:buChar char="•"/>
              <a:defRPr/>
            </a:lvl1pPr>
            <a:lvl2pPr marL="514350" indent="9525" algn="l" rtl="0">
              <a:lnSpc>
                <a:spcPct val="90000"/>
              </a:lnSpc>
              <a:spcBef>
                <a:spcPts val="375"/>
              </a:spcBef>
              <a:buClr>
                <a:schemeClr val="dk1"/>
              </a:buClr>
              <a:buFont typeface="Arial"/>
              <a:buChar char="•"/>
              <a:defRPr/>
            </a:lvl2pPr>
            <a:lvl3pPr marL="857250" indent="-9525" algn="l" rtl="0">
              <a:lnSpc>
                <a:spcPct val="90000"/>
              </a:lnSpc>
              <a:spcBef>
                <a:spcPts val="375"/>
              </a:spcBef>
              <a:buClr>
                <a:schemeClr val="dk1"/>
              </a:buClr>
              <a:buFont typeface="Arial"/>
              <a:buChar char="•"/>
              <a:defRPr/>
            </a:lvl3pPr>
            <a:lvl4pPr marL="1200150" indent="-19050" algn="l" rtl="0">
              <a:lnSpc>
                <a:spcPct val="90000"/>
              </a:lnSpc>
              <a:spcBef>
                <a:spcPts val="375"/>
              </a:spcBef>
              <a:buClr>
                <a:schemeClr val="dk1"/>
              </a:buClr>
              <a:buFont typeface="Arial"/>
              <a:buChar char="•"/>
              <a:defRPr/>
            </a:lvl4pPr>
            <a:lvl5pPr marL="1543050" indent="-19050" algn="l" rtl="0">
              <a:lnSpc>
                <a:spcPct val="90000"/>
              </a:lnSpc>
              <a:spcBef>
                <a:spcPts val="375"/>
              </a:spcBef>
              <a:buClr>
                <a:schemeClr val="dk1"/>
              </a:buClr>
              <a:buFont typeface="Arial"/>
              <a:buChar char="•"/>
              <a:defRPr/>
            </a:lvl5pPr>
            <a:lvl6pPr marL="1885950" indent="-19050" algn="l" rtl="0">
              <a:lnSpc>
                <a:spcPct val="90000"/>
              </a:lnSpc>
              <a:spcBef>
                <a:spcPts val="375"/>
              </a:spcBef>
              <a:buClr>
                <a:schemeClr val="dk1"/>
              </a:buClr>
              <a:buFont typeface="Arial"/>
              <a:buChar char="•"/>
              <a:defRPr/>
            </a:lvl6pPr>
            <a:lvl7pPr marL="2228850" indent="-19050" algn="l" rtl="0">
              <a:lnSpc>
                <a:spcPct val="90000"/>
              </a:lnSpc>
              <a:spcBef>
                <a:spcPts val="375"/>
              </a:spcBef>
              <a:buClr>
                <a:schemeClr val="dk1"/>
              </a:buClr>
              <a:buFont typeface="Arial"/>
              <a:buChar char="•"/>
              <a:defRPr/>
            </a:lvl7pPr>
            <a:lvl8pPr marL="2571750" indent="-19050" algn="l" rtl="0">
              <a:lnSpc>
                <a:spcPct val="90000"/>
              </a:lnSpc>
              <a:spcBef>
                <a:spcPts val="375"/>
              </a:spcBef>
              <a:buClr>
                <a:schemeClr val="dk1"/>
              </a:buClr>
              <a:buFont typeface="Arial"/>
              <a:buChar char="•"/>
              <a:defRPr/>
            </a:lvl8pPr>
            <a:lvl9pPr marL="2914650" indent="-19050" algn="l" rtl="0">
              <a:lnSpc>
                <a:spcPct val="90000"/>
              </a:lnSpc>
              <a:spcBef>
                <a:spcPts val="375"/>
              </a:spcBef>
              <a:buClr>
                <a:schemeClr val="dk1"/>
              </a:buClr>
              <a:buFont typeface="Arial"/>
              <a:buChar char="•"/>
              <a:defRPr/>
            </a:lvl9pPr>
          </a:lstStyle>
          <a:p>
            <a:endParaRPr/>
          </a:p>
        </p:txBody>
      </p:sp>
      <p:sp>
        <p:nvSpPr>
          <p:cNvPr id="19" name="Shape 19"/>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20" name="Shape 20"/>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21" name="Shape 21"/>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900" b="0" i="0" u="none" strike="noStrike" cap="none" baseline="0">
                <a:solidFill>
                  <a:srgbClr val="888888"/>
                </a:solidFill>
                <a:latin typeface="Calibri"/>
                <a:ea typeface="Calibri"/>
                <a:cs typeface="Calibri"/>
                <a:sym typeface="Calibri"/>
                <a:rtl val="0"/>
              </a:defRPr>
            </a:lvl1pPr>
          </a:lstStyle>
          <a:p>
            <a:pPr>
              <a:buClr>
                <a:srgbClr val="888888"/>
              </a:buClr>
              <a:buSzPct val="25000"/>
            </a:pPr>
            <a:fld id="{00000000-1234-1234-1234-123412341234}" type="slidenum">
              <a:rPr lang="en-US" altLang="ja-JP" smtClean="0"/>
              <a:pPr>
                <a:buClr>
                  <a:srgbClr val="888888"/>
                </a:buClr>
                <a:buSzPct val="25000"/>
              </a:pPr>
              <a:t>‹#›</a:t>
            </a:fld>
            <a:endParaRPr lang="ja-JP" altLang="en-US"/>
          </a:p>
        </p:txBody>
      </p:sp>
    </p:spTree>
    <p:extLst>
      <p:ext uri="{BB962C8B-B14F-4D97-AF65-F5344CB8AC3E}">
        <p14:creationId xmlns:p14="http://schemas.microsoft.com/office/powerpoint/2010/main" val="5292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623888" y="1709739"/>
            <a:ext cx="7886699" cy="2852737"/>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4" name="Shape 24"/>
          <p:cNvSpPr txBox="1">
            <a:spLocks noGrp="1"/>
          </p:cNvSpPr>
          <p:nvPr>
            <p:ph type="body" idx="1"/>
          </p:nvPr>
        </p:nvSpPr>
        <p:spPr>
          <a:xfrm>
            <a:off x="623888" y="4589463"/>
            <a:ext cx="7886699" cy="1500187"/>
          </a:xfrm>
          <a:prstGeom prst="rect">
            <a:avLst/>
          </a:prstGeom>
          <a:noFill/>
          <a:ln>
            <a:noFill/>
          </a:ln>
        </p:spPr>
        <p:txBody>
          <a:bodyPr lIns="91425" tIns="91425" rIns="91425" bIns="91425" anchor="t" anchorCtr="0"/>
          <a:lstStyle>
            <a:lvl1pPr marL="0" indent="0" rtl="0">
              <a:spcBef>
                <a:spcPts val="0"/>
              </a:spcBef>
              <a:buClr>
                <a:srgbClr val="888888"/>
              </a:buClr>
              <a:buFont typeface="Calibri"/>
              <a:buNone/>
              <a:defRPr/>
            </a:lvl1pPr>
            <a:lvl2pPr marL="342900" indent="0" rtl="0">
              <a:spcBef>
                <a:spcPts val="0"/>
              </a:spcBef>
              <a:buClr>
                <a:srgbClr val="888888"/>
              </a:buClr>
              <a:buFont typeface="Calibri"/>
              <a:buNone/>
              <a:defRPr/>
            </a:lvl2pPr>
            <a:lvl3pPr marL="685800" indent="0" rtl="0">
              <a:spcBef>
                <a:spcPts val="0"/>
              </a:spcBef>
              <a:buClr>
                <a:srgbClr val="888888"/>
              </a:buClr>
              <a:buFont typeface="Calibri"/>
              <a:buNone/>
              <a:defRPr/>
            </a:lvl3pPr>
            <a:lvl4pPr marL="1028700" indent="0" rtl="0">
              <a:spcBef>
                <a:spcPts val="0"/>
              </a:spcBef>
              <a:buClr>
                <a:srgbClr val="888888"/>
              </a:buClr>
              <a:buFont typeface="Calibri"/>
              <a:buNone/>
              <a:defRPr/>
            </a:lvl4pPr>
            <a:lvl5pPr marL="1371600" indent="0" rtl="0">
              <a:spcBef>
                <a:spcPts val="0"/>
              </a:spcBef>
              <a:buClr>
                <a:srgbClr val="888888"/>
              </a:buClr>
              <a:buFont typeface="Calibri"/>
              <a:buNone/>
              <a:defRPr/>
            </a:lvl5pPr>
            <a:lvl6pPr marL="1714500" indent="0" rtl="0">
              <a:spcBef>
                <a:spcPts val="0"/>
              </a:spcBef>
              <a:buClr>
                <a:srgbClr val="888888"/>
              </a:buClr>
              <a:buFont typeface="Calibri"/>
              <a:buNone/>
              <a:defRPr/>
            </a:lvl6pPr>
            <a:lvl7pPr marL="2057400" indent="0" rtl="0">
              <a:spcBef>
                <a:spcPts val="0"/>
              </a:spcBef>
              <a:buClr>
                <a:srgbClr val="888888"/>
              </a:buClr>
              <a:buFont typeface="Calibri"/>
              <a:buNone/>
              <a:defRPr/>
            </a:lvl7pPr>
            <a:lvl8pPr marL="2400300" indent="0" rtl="0">
              <a:spcBef>
                <a:spcPts val="0"/>
              </a:spcBef>
              <a:buClr>
                <a:srgbClr val="888888"/>
              </a:buClr>
              <a:buFont typeface="Calibri"/>
              <a:buNone/>
              <a:defRPr/>
            </a:lvl8pPr>
            <a:lvl9pPr marL="2743200" indent="0" rtl="0">
              <a:spcBef>
                <a:spcPts val="0"/>
              </a:spcBef>
              <a:buClr>
                <a:srgbClr val="888888"/>
              </a:buClr>
              <a:buFont typeface="Calibri"/>
              <a:buNone/>
              <a:defRPr/>
            </a:lvl9pPr>
          </a:lstStyle>
          <a:p>
            <a:endParaRPr/>
          </a:p>
        </p:txBody>
      </p:sp>
      <p:sp>
        <p:nvSpPr>
          <p:cNvPr id="25" name="Shape 25"/>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26" name="Shape 26"/>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27" name="Shape 27"/>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900" b="0" i="0" u="none" strike="noStrike" cap="none" baseline="0">
                <a:solidFill>
                  <a:srgbClr val="888888"/>
                </a:solidFill>
                <a:latin typeface="Calibri"/>
                <a:ea typeface="Calibri"/>
                <a:cs typeface="Calibri"/>
                <a:sym typeface="Calibri"/>
                <a:rtl val="0"/>
              </a:defRPr>
            </a:lvl1pPr>
          </a:lstStyle>
          <a:p>
            <a:pPr>
              <a:buClr>
                <a:srgbClr val="888888"/>
              </a:buClr>
              <a:buSzPct val="25000"/>
            </a:pPr>
            <a:fld id="{00000000-1234-1234-1234-123412341234}" type="slidenum">
              <a:rPr lang="en-US" altLang="ja-JP" smtClean="0"/>
              <a:pPr>
                <a:buClr>
                  <a:srgbClr val="888888"/>
                </a:buClr>
                <a:buSzPct val="25000"/>
              </a:pPr>
              <a:t>‹#›</a:t>
            </a:fld>
            <a:endParaRPr lang="ja-JP" altLang="en-US"/>
          </a:p>
        </p:txBody>
      </p:sp>
    </p:spTree>
    <p:extLst>
      <p:ext uri="{BB962C8B-B14F-4D97-AF65-F5344CB8AC3E}">
        <p14:creationId xmlns:p14="http://schemas.microsoft.com/office/powerpoint/2010/main" val="10452053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0" name="Shape 30"/>
          <p:cNvSpPr txBox="1">
            <a:spLocks noGrp="1"/>
          </p:cNvSpPr>
          <p:nvPr>
            <p:ph type="body" idx="1"/>
          </p:nvPr>
        </p:nvSpPr>
        <p:spPr>
          <a:xfrm>
            <a:off x="628650" y="1825625"/>
            <a:ext cx="3886200" cy="4351338"/>
          </a:xfrm>
          <a:prstGeom prst="rect">
            <a:avLst/>
          </a:prstGeom>
          <a:noFill/>
          <a:ln>
            <a:noFill/>
          </a:ln>
        </p:spPr>
        <p:txBody>
          <a:bodyPr lIns="91425" tIns="91425" rIns="91425" bIns="91425" anchor="t" anchorCtr="0"/>
          <a:lstStyle>
            <a:lvl1pPr marL="171450" indent="28575" algn="l" rtl="0">
              <a:lnSpc>
                <a:spcPct val="90000"/>
              </a:lnSpc>
              <a:spcBef>
                <a:spcPts val="750"/>
              </a:spcBef>
              <a:buClr>
                <a:schemeClr val="dk1"/>
              </a:buClr>
              <a:buFont typeface="Arial"/>
              <a:buChar char="•"/>
              <a:defRPr/>
            </a:lvl1pPr>
            <a:lvl2pPr marL="514350" indent="9525" algn="l" rtl="0">
              <a:lnSpc>
                <a:spcPct val="90000"/>
              </a:lnSpc>
              <a:spcBef>
                <a:spcPts val="375"/>
              </a:spcBef>
              <a:buClr>
                <a:schemeClr val="dk1"/>
              </a:buClr>
              <a:buFont typeface="Arial"/>
              <a:buChar char="•"/>
              <a:defRPr/>
            </a:lvl2pPr>
            <a:lvl3pPr marL="857250" indent="-9525" algn="l" rtl="0">
              <a:lnSpc>
                <a:spcPct val="90000"/>
              </a:lnSpc>
              <a:spcBef>
                <a:spcPts val="375"/>
              </a:spcBef>
              <a:buClr>
                <a:schemeClr val="dk1"/>
              </a:buClr>
              <a:buFont typeface="Arial"/>
              <a:buChar char="•"/>
              <a:defRPr/>
            </a:lvl3pPr>
            <a:lvl4pPr marL="1200150" indent="-19050" algn="l" rtl="0">
              <a:lnSpc>
                <a:spcPct val="90000"/>
              </a:lnSpc>
              <a:spcBef>
                <a:spcPts val="375"/>
              </a:spcBef>
              <a:buClr>
                <a:schemeClr val="dk1"/>
              </a:buClr>
              <a:buFont typeface="Arial"/>
              <a:buChar char="•"/>
              <a:defRPr/>
            </a:lvl4pPr>
            <a:lvl5pPr marL="1543050" indent="-19050" algn="l" rtl="0">
              <a:lnSpc>
                <a:spcPct val="90000"/>
              </a:lnSpc>
              <a:spcBef>
                <a:spcPts val="375"/>
              </a:spcBef>
              <a:buClr>
                <a:schemeClr val="dk1"/>
              </a:buClr>
              <a:buFont typeface="Arial"/>
              <a:buChar char="•"/>
              <a:defRPr/>
            </a:lvl5pPr>
            <a:lvl6pPr marL="1885950" indent="-19050" algn="l" rtl="0">
              <a:lnSpc>
                <a:spcPct val="90000"/>
              </a:lnSpc>
              <a:spcBef>
                <a:spcPts val="375"/>
              </a:spcBef>
              <a:buClr>
                <a:schemeClr val="dk1"/>
              </a:buClr>
              <a:buFont typeface="Arial"/>
              <a:buChar char="•"/>
              <a:defRPr/>
            </a:lvl6pPr>
            <a:lvl7pPr marL="2228850" indent="-19050" algn="l" rtl="0">
              <a:lnSpc>
                <a:spcPct val="90000"/>
              </a:lnSpc>
              <a:spcBef>
                <a:spcPts val="375"/>
              </a:spcBef>
              <a:buClr>
                <a:schemeClr val="dk1"/>
              </a:buClr>
              <a:buFont typeface="Arial"/>
              <a:buChar char="•"/>
              <a:defRPr/>
            </a:lvl7pPr>
            <a:lvl8pPr marL="2571750" indent="-19050" algn="l" rtl="0">
              <a:lnSpc>
                <a:spcPct val="90000"/>
              </a:lnSpc>
              <a:spcBef>
                <a:spcPts val="375"/>
              </a:spcBef>
              <a:buClr>
                <a:schemeClr val="dk1"/>
              </a:buClr>
              <a:buFont typeface="Arial"/>
              <a:buChar char="•"/>
              <a:defRPr/>
            </a:lvl8pPr>
            <a:lvl9pPr marL="2914650" indent="-19050" algn="l" rtl="0">
              <a:lnSpc>
                <a:spcPct val="90000"/>
              </a:lnSpc>
              <a:spcBef>
                <a:spcPts val="375"/>
              </a:spcBef>
              <a:buClr>
                <a:schemeClr val="dk1"/>
              </a:buClr>
              <a:buFont typeface="Arial"/>
              <a:buChar char="•"/>
              <a:defRPr/>
            </a:lvl9pPr>
          </a:lstStyle>
          <a:p>
            <a:endParaRPr/>
          </a:p>
        </p:txBody>
      </p:sp>
      <p:sp>
        <p:nvSpPr>
          <p:cNvPr id="31" name="Shape 31"/>
          <p:cNvSpPr txBox="1">
            <a:spLocks noGrp="1"/>
          </p:cNvSpPr>
          <p:nvPr>
            <p:ph type="body" idx="2"/>
          </p:nvPr>
        </p:nvSpPr>
        <p:spPr>
          <a:xfrm>
            <a:off x="4629150" y="1825625"/>
            <a:ext cx="3886200" cy="4351338"/>
          </a:xfrm>
          <a:prstGeom prst="rect">
            <a:avLst/>
          </a:prstGeom>
          <a:noFill/>
          <a:ln>
            <a:noFill/>
          </a:ln>
        </p:spPr>
        <p:txBody>
          <a:bodyPr lIns="91425" tIns="91425" rIns="91425" bIns="91425" anchor="t" anchorCtr="0"/>
          <a:lstStyle>
            <a:lvl1pPr marL="171450" indent="28575" algn="l" rtl="0">
              <a:lnSpc>
                <a:spcPct val="90000"/>
              </a:lnSpc>
              <a:spcBef>
                <a:spcPts val="750"/>
              </a:spcBef>
              <a:buClr>
                <a:schemeClr val="dk1"/>
              </a:buClr>
              <a:buFont typeface="Arial"/>
              <a:buChar char="•"/>
              <a:defRPr/>
            </a:lvl1pPr>
            <a:lvl2pPr marL="514350" indent="9525" algn="l" rtl="0">
              <a:lnSpc>
                <a:spcPct val="90000"/>
              </a:lnSpc>
              <a:spcBef>
                <a:spcPts val="375"/>
              </a:spcBef>
              <a:buClr>
                <a:schemeClr val="dk1"/>
              </a:buClr>
              <a:buFont typeface="Arial"/>
              <a:buChar char="•"/>
              <a:defRPr/>
            </a:lvl2pPr>
            <a:lvl3pPr marL="857250" indent="-9525" algn="l" rtl="0">
              <a:lnSpc>
                <a:spcPct val="90000"/>
              </a:lnSpc>
              <a:spcBef>
                <a:spcPts val="375"/>
              </a:spcBef>
              <a:buClr>
                <a:schemeClr val="dk1"/>
              </a:buClr>
              <a:buFont typeface="Arial"/>
              <a:buChar char="•"/>
              <a:defRPr/>
            </a:lvl3pPr>
            <a:lvl4pPr marL="1200150" indent="-19050" algn="l" rtl="0">
              <a:lnSpc>
                <a:spcPct val="90000"/>
              </a:lnSpc>
              <a:spcBef>
                <a:spcPts val="375"/>
              </a:spcBef>
              <a:buClr>
                <a:schemeClr val="dk1"/>
              </a:buClr>
              <a:buFont typeface="Arial"/>
              <a:buChar char="•"/>
              <a:defRPr/>
            </a:lvl4pPr>
            <a:lvl5pPr marL="1543050" indent="-19050" algn="l" rtl="0">
              <a:lnSpc>
                <a:spcPct val="90000"/>
              </a:lnSpc>
              <a:spcBef>
                <a:spcPts val="375"/>
              </a:spcBef>
              <a:buClr>
                <a:schemeClr val="dk1"/>
              </a:buClr>
              <a:buFont typeface="Arial"/>
              <a:buChar char="•"/>
              <a:defRPr/>
            </a:lvl5pPr>
            <a:lvl6pPr marL="1885950" indent="-19050" algn="l" rtl="0">
              <a:lnSpc>
                <a:spcPct val="90000"/>
              </a:lnSpc>
              <a:spcBef>
                <a:spcPts val="375"/>
              </a:spcBef>
              <a:buClr>
                <a:schemeClr val="dk1"/>
              </a:buClr>
              <a:buFont typeface="Arial"/>
              <a:buChar char="•"/>
              <a:defRPr/>
            </a:lvl6pPr>
            <a:lvl7pPr marL="2228850" indent="-19050" algn="l" rtl="0">
              <a:lnSpc>
                <a:spcPct val="90000"/>
              </a:lnSpc>
              <a:spcBef>
                <a:spcPts val="375"/>
              </a:spcBef>
              <a:buClr>
                <a:schemeClr val="dk1"/>
              </a:buClr>
              <a:buFont typeface="Arial"/>
              <a:buChar char="•"/>
              <a:defRPr/>
            </a:lvl7pPr>
            <a:lvl8pPr marL="2571750" indent="-19050" algn="l" rtl="0">
              <a:lnSpc>
                <a:spcPct val="90000"/>
              </a:lnSpc>
              <a:spcBef>
                <a:spcPts val="375"/>
              </a:spcBef>
              <a:buClr>
                <a:schemeClr val="dk1"/>
              </a:buClr>
              <a:buFont typeface="Arial"/>
              <a:buChar char="•"/>
              <a:defRPr/>
            </a:lvl8pPr>
            <a:lvl9pPr marL="2914650" indent="-19050" algn="l" rtl="0">
              <a:lnSpc>
                <a:spcPct val="90000"/>
              </a:lnSpc>
              <a:spcBef>
                <a:spcPts val="375"/>
              </a:spcBef>
              <a:buClr>
                <a:schemeClr val="dk1"/>
              </a:buClr>
              <a:buFont typeface="Arial"/>
              <a:buChar char="•"/>
              <a:defRPr/>
            </a:lvl9pPr>
          </a:lstStyle>
          <a:p>
            <a:endParaRPr/>
          </a:p>
        </p:txBody>
      </p:sp>
      <p:sp>
        <p:nvSpPr>
          <p:cNvPr id="32" name="Shape 32"/>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33" name="Shape 33"/>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34" name="Shape 34"/>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900" b="0" i="0" u="none" strike="noStrike" cap="none" baseline="0">
                <a:solidFill>
                  <a:srgbClr val="888888"/>
                </a:solidFill>
                <a:latin typeface="Calibri"/>
                <a:ea typeface="Calibri"/>
                <a:cs typeface="Calibri"/>
                <a:sym typeface="Calibri"/>
                <a:rtl val="0"/>
              </a:defRPr>
            </a:lvl1pPr>
          </a:lstStyle>
          <a:p>
            <a:pPr>
              <a:buClr>
                <a:srgbClr val="888888"/>
              </a:buClr>
              <a:buSzPct val="25000"/>
            </a:pPr>
            <a:fld id="{00000000-1234-1234-1234-123412341234}" type="slidenum">
              <a:rPr lang="en-US" altLang="ja-JP" smtClean="0"/>
              <a:pPr>
                <a:buClr>
                  <a:srgbClr val="888888"/>
                </a:buClr>
                <a:buSzPct val="25000"/>
              </a:pPr>
              <a:t>‹#›</a:t>
            </a:fld>
            <a:endParaRPr lang="ja-JP" altLang="en-US"/>
          </a:p>
        </p:txBody>
      </p:sp>
    </p:spTree>
    <p:extLst>
      <p:ext uri="{BB962C8B-B14F-4D97-AF65-F5344CB8AC3E}">
        <p14:creationId xmlns:p14="http://schemas.microsoft.com/office/powerpoint/2010/main" val="1834640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6" name="Shape 46"/>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47" name="Shape 47"/>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48" name="Shape 48"/>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900" b="0" i="0" u="none" strike="noStrike" cap="none" baseline="0">
                <a:solidFill>
                  <a:srgbClr val="888888"/>
                </a:solidFill>
                <a:latin typeface="Calibri"/>
                <a:ea typeface="Calibri"/>
                <a:cs typeface="Calibri"/>
                <a:sym typeface="Calibri"/>
                <a:rtl val="0"/>
              </a:defRPr>
            </a:lvl1pPr>
          </a:lstStyle>
          <a:p>
            <a:pPr>
              <a:buClr>
                <a:srgbClr val="888888"/>
              </a:buClr>
              <a:buSzPct val="25000"/>
            </a:pPr>
            <a:fld id="{00000000-1234-1234-1234-123412341234}" type="slidenum">
              <a:rPr lang="en-US" altLang="ja-JP" smtClean="0"/>
              <a:pPr>
                <a:buClr>
                  <a:srgbClr val="888888"/>
                </a:buClr>
                <a:buSzPct val="25000"/>
              </a:pPr>
              <a:t>‹#›</a:t>
            </a:fld>
            <a:endParaRPr lang="ja-JP" altLang="en-US"/>
          </a:p>
        </p:txBody>
      </p:sp>
    </p:spTree>
    <p:extLst>
      <p:ext uri="{BB962C8B-B14F-4D97-AF65-F5344CB8AC3E}">
        <p14:creationId xmlns:p14="http://schemas.microsoft.com/office/powerpoint/2010/main" val="2339227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白紙">
    <p:spTree>
      <p:nvGrpSpPr>
        <p:cNvPr id="1" name="Shape 49"/>
        <p:cNvGrpSpPr/>
        <p:nvPr/>
      </p:nvGrpSpPr>
      <p:grpSpPr>
        <a:xfrm>
          <a:off x="0" y="0"/>
          <a:ext cx="0" cy="0"/>
          <a:chOff x="0" y="0"/>
          <a:chExt cx="0" cy="0"/>
        </a:xfrm>
      </p:grpSpPr>
      <p:sp>
        <p:nvSpPr>
          <p:cNvPr id="50" name="Shape 50"/>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51" name="Shape 51"/>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52" name="Shape 52"/>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900" b="0" i="0" u="none" strike="noStrike" cap="none" baseline="0">
                <a:solidFill>
                  <a:srgbClr val="888888"/>
                </a:solidFill>
                <a:latin typeface="Calibri"/>
                <a:ea typeface="Calibri"/>
                <a:cs typeface="Calibri"/>
                <a:sym typeface="Calibri"/>
                <a:rtl val="0"/>
              </a:defRPr>
            </a:lvl1pPr>
          </a:lstStyle>
          <a:p>
            <a:pPr>
              <a:buClr>
                <a:srgbClr val="888888"/>
              </a:buClr>
              <a:buSzPct val="25000"/>
            </a:pPr>
            <a:fld id="{00000000-1234-1234-1234-123412341234}" type="slidenum">
              <a:rPr lang="en-US" altLang="ja-JP" smtClean="0"/>
              <a:pPr>
                <a:buClr>
                  <a:srgbClr val="888888"/>
                </a:buClr>
                <a:buSzPct val="25000"/>
              </a:pPr>
              <a:t>‹#›</a:t>
            </a:fld>
            <a:endParaRPr lang="ja-JP" altLang="en-US"/>
          </a:p>
        </p:txBody>
      </p:sp>
    </p:spTree>
    <p:extLst>
      <p:ext uri="{BB962C8B-B14F-4D97-AF65-F5344CB8AC3E}">
        <p14:creationId xmlns:p14="http://schemas.microsoft.com/office/powerpoint/2010/main" val="4993734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cSld name="タイトル付きの コンテンツ">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629841" y="457200"/>
            <a:ext cx="2949178" cy="1600198"/>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1"/>
          </p:nvPr>
        </p:nvSpPr>
        <p:spPr>
          <a:xfrm>
            <a:off x="3887391" y="987426"/>
            <a:ext cx="4629149" cy="487362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2"/>
          </p:nvPr>
        </p:nvSpPr>
        <p:spPr>
          <a:xfrm>
            <a:off x="629841" y="2057400"/>
            <a:ext cx="2949178" cy="3811588"/>
          </a:xfrm>
          <a:prstGeom prst="rect">
            <a:avLst/>
          </a:prstGeom>
          <a:noFill/>
          <a:ln>
            <a:noFill/>
          </a:ln>
        </p:spPr>
        <p:txBody>
          <a:bodyPr lIns="91425" tIns="91425" rIns="91425" bIns="91425" anchor="t"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57" name="Shape 57"/>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58" name="Shape 58"/>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59" name="Shape 59"/>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900" b="0" i="0" u="none" strike="noStrike" cap="none" baseline="0">
                <a:solidFill>
                  <a:srgbClr val="888888"/>
                </a:solidFill>
                <a:latin typeface="Calibri"/>
                <a:ea typeface="Calibri"/>
                <a:cs typeface="Calibri"/>
                <a:sym typeface="Calibri"/>
                <a:rtl val="0"/>
              </a:defRPr>
            </a:lvl1pPr>
          </a:lstStyle>
          <a:p>
            <a:pPr>
              <a:buClr>
                <a:srgbClr val="888888"/>
              </a:buClr>
              <a:buSzPct val="25000"/>
            </a:pPr>
            <a:fld id="{00000000-1234-1234-1234-123412341234}" type="slidenum">
              <a:rPr lang="en-US" altLang="ja-JP" smtClean="0"/>
              <a:pPr>
                <a:buClr>
                  <a:srgbClr val="888888"/>
                </a:buClr>
                <a:buSzPct val="25000"/>
              </a:pPr>
              <a:t>‹#›</a:t>
            </a:fld>
            <a:endParaRPr lang="ja-JP" altLang="en-US"/>
          </a:p>
        </p:txBody>
      </p:sp>
    </p:spTree>
    <p:extLst>
      <p:ext uri="{BB962C8B-B14F-4D97-AF65-F5344CB8AC3E}">
        <p14:creationId xmlns:p14="http://schemas.microsoft.com/office/powerpoint/2010/main" val="1815388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595E775-42CB-44E3-9D8E-9DCA3B9FAA38}" type="datetimeFigureOut">
              <a:rPr kumimoji="1" lang="ja-JP" altLang="en-US" smtClean="0"/>
              <a:t>2018/05/05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314E971-A5E8-41F3-AB22-3EDA9347F974}" type="slidenum">
              <a:rPr kumimoji="1" lang="ja-JP" altLang="en-US" smtClean="0"/>
              <a:t>‹#›</a:t>
            </a:fld>
            <a:endParaRPr kumimoji="1" lang="ja-JP" altLang="en-US"/>
          </a:p>
        </p:txBody>
      </p:sp>
    </p:spTree>
    <p:extLst>
      <p:ext uri="{BB962C8B-B14F-4D97-AF65-F5344CB8AC3E}">
        <p14:creationId xmlns:p14="http://schemas.microsoft.com/office/powerpoint/2010/main" val="2876417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cSld name="タイトル付きの図">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629841" y="457200"/>
            <a:ext cx="2949178" cy="1600198"/>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a:spLocks noGrp="1"/>
          </p:cNvSpPr>
          <p:nvPr>
            <p:ph type="pic" idx="2"/>
          </p:nvPr>
        </p:nvSpPr>
        <p:spPr>
          <a:xfrm>
            <a:off x="3887391" y="987426"/>
            <a:ext cx="4629149" cy="4873623"/>
          </a:xfrm>
          <a:prstGeom prst="rect">
            <a:avLst/>
          </a:prstGeom>
          <a:noFill/>
          <a:ln>
            <a:noFill/>
          </a:ln>
        </p:spPr>
      </p:sp>
      <p:sp>
        <p:nvSpPr>
          <p:cNvPr id="63" name="Shape 63"/>
          <p:cNvSpPr txBox="1">
            <a:spLocks noGrp="1"/>
          </p:cNvSpPr>
          <p:nvPr>
            <p:ph type="body" idx="1"/>
          </p:nvPr>
        </p:nvSpPr>
        <p:spPr>
          <a:xfrm>
            <a:off x="629841" y="2057400"/>
            <a:ext cx="2949178" cy="3811588"/>
          </a:xfrm>
          <a:prstGeom prst="rect">
            <a:avLst/>
          </a:prstGeom>
          <a:noFill/>
          <a:ln>
            <a:noFill/>
          </a:ln>
        </p:spPr>
        <p:txBody>
          <a:bodyPr lIns="91425" tIns="91425" rIns="91425" bIns="91425" anchor="t" anchorCtr="0"/>
          <a:lstStyle>
            <a:lvl1pPr marL="0" indent="0" rtl="0">
              <a:spcBef>
                <a:spcPts val="0"/>
              </a:spcBef>
              <a:buFont typeface="Calibri"/>
              <a:buNone/>
              <a:defRPr/>
            </a:lvl1pPr>
            <a:lvl2pPr marL="342900" indent="0" rtl="0">
              <a:spcBef>
                <a:spcPts val="0"/>
              </a:spcBef>
              <a:buFont typeface="Calibri"/>
              <a:buNone/>
              <a:defRPr/>
            </a:lvl2pPr>
            <a:lvl3pPr marL="685800" indent="0" rtl="0">
              <a:spcBef>
                <a:spcPts val="0"/>
              </a:spcBef>
              <a:buFont typeface="Calibri"/>
              <a:buNone/>
              <a:defRPr/>
            </a:lvl3pPr>
            <a:lvl4pPr marL="1028700" indent="0" rtl="0">
              <a:spcBef>
                <a:spcPts val="0"/>
              </a:spcBef>
              <a:buFont typeface="Calibri"/>
              <a:buNone/>
              <a:defRPr/>
            </a:lvl4pPr>
            <a:lvl5pPr marL="1371600" indent="0" rtl="0">
              <a:spcBef>
                <a:spcPts val="0"/>
              </a:spcBef>
              <a:buFont typeface="Calibri"/>
              <a:buNone/>
              <a:defRPr/>
            </a:lvl5pPr>
            <a:lvl6pPr marL="1714500" indent="0" rtl="0">
              <a:spcBef>
                <a:spcPts val="0"/>
              </a:spcBef>
              <a:buFont typeface="Calibri"/>
              <a:buNone/>
              <a:defRPr/>
            </a:lvl6pPr>
            <a:lvl7pPr marL="2057400" indent="0" rtl="0">
              <a:spcBef>
                <a:spcPts val="0"/>
              </a:spcBef>
              <a:buFont typeface="Calibri"/>
              <a:buNone/>
              <a:defRPr/>
            </a:lvl7pPr>
            <a:lvl8pPr marL="2400300" indent="0" rtl="0">
              <a:spcBef>
                <a:spcPts val="0"/>
              </a:spcBef>
              <a:buFont typeface="Calibri"/>
              <a:buNone/>
              <a:defRPr/>
            </a:lvl8pPr>
            <a:lvl9pPr marL="2743200" indent="0" rtl="0">
              <a:spcBef>
                <a:spcPts val="0"/>
              </a:spcBef>
              <a:buFont typeface="Calibri"/>
              <a:buNone/>
              <a:defRPr/>
            </a:lvl9pPr>
          </a:lstStyle>
          <a:p>
            <a:endParaRPr/>
          </a:p>
        </p:txBody>
      </p:sp>
      <p:sp>
        <p:nvSpPr>
          <p:cNvPr id="64" name="Shape 64"/>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65" name="Shape 65"/>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66" name="Shape 66"/>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900" b="0" i="0" u="none" strike="noStrike" cap="none" baseline="0">
                <a:solidFill>
                  <a:srgbClr val="888888"/>
                </a:solidFill>
                <a:latin typeface="Calibri"/>
                <a:ea typeface="Calibri"/>
                <a:cs typeface="Calibri"/>
                <a:sym typeface="Calibri"/>
                <a:rtl val="0"/>
              </a:defRPr>
            </a:lvl1pPr>
          </a:lstStyle>
          <a:p>
            <a:pPr>
              <a:buClr>
                <a:srgbClr val="888888"/>
              </a:buClr>
              <a:buSzPct val="25000"/>
            </a:pPr>
            <a:fld id="{00000000-1234-1234-1234-123412341234}" type="slidenum">
              <a:rPr lang="en-US" altLang="ja-JP" smtClean="0"/>
              <a:pPr>
                <a:buClr>
                  <a:srgbClr val="888888"/>
                </a:buClr>
                <a:buSzPct val="25000"/>
              </a:pPr>
              <a:t>‹#›</a:t>
            </a:fld>
            <a:endParaRPr lang="ja-JP" altLang="en-US"/>
          </a:p>
        </p:txBody>
      </p:sp>
    </p:spTree>
    <p:extLst>
      <p:ext uri="{BB962C8B-B14F-4D97-AF65-F5344CB8AC3E}">
        <p14:creationId xmlns:p14="http://schemas.microsoft.com/office/powerpoint/2010/main" val="2276983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cSld name="タイトルと 縦書きテキスト">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9" name="Shape 69"/>
          <p:cNvSpPr txBox="1">
            <a:spLocks noGrp="1"/>
          </p:cNvSpPr>
          <p:nvPr>
            <p:ph type="body" idx="1"/>
          </p:nvPr>
        </p:nvSpPr>
        <p:spPr>
          <a:xfrm rot="5400000">
            <a:off x="2396330" y="57947"/>
            <a:ext cx="4351338" cy="7886699"/>
          </a:xfrm>
          <a:prstGeom prst="rect">
            <a:avLst/>
          </a:prstGeom>
          <a:noFill/>
          <a:ln>
            <a:noFill/>
          </a:ln>
        </p:spPr>
        <p:txBody>
          <a:bodyPr lIns="91425" tIns="91425" rIns="91425" bIns="91425" anchor="t" anchorCtr="0"/>
          <a:lstStyle>
            <a:lvl1pPr marL="171450" indent="28575" algn="l" rtl="0">
              <a:lnSpc>
                <a:spcPct val="90000"/>
              </a:lnSpc>
              <a:spcBef>
                <a:spcPts val="750"/>
              </a:spcBef>
              <a:buClr>
                <a:schemeClr val="dk1"/>
              </a:buClr>
              <a:buFont typeface="Arial"/>
              <a:buChar char="•"/>
              <a:defRPr/>
            </a:lvl1pPr>
            <a:lvl2pPr marL="514350" indent="9525" algn="l" rtl="0">
              <a:lnSpc>
                <a:spcPct val="90000"/>
              </a:lnSpc>
              <a:spcBef>
                <a:spcPts val="375"/>
              </a:spcBef>
              <a:buClr>
                <a:schemeClr val="dk1"/>
              </a:buClr>
              <a:buFont typeface="Arial"/>
              <a:buChar char="•"/>
              <a:defRPr/>
            </a:lvl2pPr>
            <a:lvl3pPr marL="857250" indent="-9525" algn="l" rtl="0">
              <a:lnSpc>
                <a:spcPct val="90000"/>
              </a:lnSpc>
              <a:spcBef>
                <a:spcPts val="375"/>
              </a:spcBef>
              <a:buClr>
                <a:schemeClr val="dk1"/>
              </a:buClr>
              <a:buFont typeface="Arial"/>
              <a:buChar char="•"/>
              <a:defRPr/>
            </a:lvl3pPr>
            <a:lvl4pPr marL="1200150" indent="-19050" algn="l" rtl="0">
              <a:lnSpc>
                <a:spcPct val="90000"/>
              </a:lnSpc>
              <a:spcBef>
                <a:spcPts val="375"/>
              </a:spcBef>
              <a:buClr>
                <a:schemeClr val="dk1"/>
              </a:buClr>
              <a:buFont typeface="Arial"/>
              <a:buChar char="•"/>
              <a:defRPr/>
            </a:lvl4pPr>
            <a:lvl5pPr marL="1543050" indent="-19050" algn="l" rtl="0">
              <a:lnSpc>
                <a:spcPct val="90000"/>
              </a:lnSpc>
              <a:spcBef>
                <a:spcPts val="375"/>
              </a:spcBef>
              <a:buClr>
                <a:schemeClr val="dk1"/>
              </a:buClr>
              <a:buFont typeface="Arial"/>
              <a:buChar char="•"/>
              <a:defRPr/>
            </a:lvl5pPr>
            <a:lvl6pPr marL="1885950" indent="-19050" algn="l" rtl="0">
              <a:lnSpc>
                <a:spcPct val="90000"/>
              </a:lnSpc>
              <a:spcBef>
                <a:spcPts val="375"/>
              </a:spcBef>
              <a:buClr>
                <a:schemeClr val="dk1"/>
              </a:buClr>
              <a:buFont typeface="Arial"/>
              <a:buChar char="•"/>
              <a:defRPr/>
            </a:lvl6pPr>
            <a:lvl7pPr marL="2228850" indent="-19050" algn="l" rtl="0">
              <a:lnSpc>
                <a:spcPct val="90000"/>
              </a:lnSpc>
              <a:spcBef>
                <a:spcPts val="375"/>
              </a:spcBef>
              <a:buClr>
                <a:schemeClr val="dk1"/>
              </a:buClr>
              <a:buFont typeface="Arial"/>
              <a:buChar char="•"/>
              <a:defRPr/>
            </a:lvl7pPr>
            <a:lvl8pPr marL="2571750" indent="-19050" algn="l" rtl="0">
              <a:lnSpc>
                <a:spcPct val="90000"/>
              </a:lnSpc>
              <a:spcBef>
                <a:spcPts val="375"/>
              </a:spcBef>
              <a:buClr>
                <a:schemeClr val="dk1"/>
              </a:buClr>
              <a:buFont typeface="Arial"/>
              <a:buChar char="•"/>
              <a:defRPr/>
            </a:lvl8pPr>
            <a:lvl9pPr marL="2914650" indent="-19050" algn="l" rtl="0">
              <a:lnSpc>
                <a:spcPct val="90000"/>
              </a:lnSpc>
              <a:spcBef>
                <a:spcPts val="375"/>
              </a:spcBef>
              <a:buClr>
                <a:schemeClr val="dk1"/>
              </a:buClr>
              <a:buFont typeface="Arial"/>
              <a:buChar char="•"/>
              <a:defRPr/>
            </a:lvl9pPr>
          </a:lstStyle>
          <a:p>
            <a:endParaRPr/>
          </a:p>
        </p:txBody>
      </p:sp>
      <p:sp>
        <p:nvSpPr>
          <p:cNvPr id="70" name="Shape 70"/>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71" name="Shape 71"/>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72" name="Shape 72"/>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900" b="0" i="0" u="none" strike="noStrike" cap="none" baseline="0">
                <a:solidFill>
                  <a:srgbClr val="888888"/>
                </a:solidFill>
                <a:latin typeface="Calibri"/>
                <a:ea typeface="Calibri"/>
                <a:cs typeface="Calibri"/>
                <a:sym typeface="Calibri"/>
                <a:rtl val="0"/>
              </a:defRPr>
            </a:lvl1pPr>
          </a:lstStyle>
          <a:p>
            <a:pPr>
              <a:buClr>
                <a:srgbClr val="888888"/>
              </a:buClr>
              <a:buSzPct val="25000"/>
            </a:pPr>
            <a:fld id="{00000000-1234-1234-1234-123412341234}" type="slidenum">
              <a:rPr lang="en-US" altLang="ja-JP" smtClean="0"/>
              <a:pPr>
                <a:buClr>
                  <a:srgbClr val="888888"/>
                </a:buClr>
                <a:buSzPct val="25000"/>
              </a:pPr>
              <a:t>‹#›</a:t>
            </a:fld>
            <a:endParaRPr lang="ja-JP" altLang="en-US"/>
          </a:p>
        </p:txBody>
      </p:sp>
    </p:spTree>
    <p:extLst>
      <p:ext uri="{BB962C8B-B14F-4D97-AF65-F5344CB8AC3E}">
        <p14:creationId xmlns:p14="http://schemas.microsoft.com/office/powerpoint/2010/main" val="1919975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cSld name="縦書きタイトルと 縦書きテキスト">
    <p:spTree>
      <p:nvGrpSpPr>
        <p:cNvPr id="1" name="Shape 73"/>
        <p:cNvGrpSpPr/>
        <p:nvPr/>
      </p:nvGrpSpPr>
      <p:grpSpPr>
        <a:xfrm>
          <a:off x="0" y="0"/>
          <a:ext cx="0" cy="0"/>
          <a:chOff x="0" y="0"/>
          <a:chExt cx="0" cy="0"/>
        </a:xfrm>
      </p:grpSpPr>
      <p:sp>
        <p:nvSpPr>
          <p:cNvPr id="74" name="Shape 74"/>
          <p:cNvSpPr txBox="1">
            <a:spLocks noGrp="1"/>
          </p:cNvSpPr>
          <p:nvPr>
            <p:ph type="title"/>
          </p:nvPr>
        </p:nvSpPr>
        <p:spPr>
          <a:xfrm rot="5400000">
            <a:off x="4623593" y="2285207"/>
            <a:ext cx="5811838" cy="1971674"/>
          </a:xfrm>
          <a:prstGeom prst="rect">
            <a:avLst/>
          </a:prstGeom>
          <a:noFill/>
          <a:ln>
            <a:noFill/>
          </a:ln>
        </p:spPr>
        <p:txBody>
          <a:bodyPr lIns="91425" tIns="91425" rIns="91425" bIns="91425" anchor="ctr" anchorCtr="0"/>
          <a:lstStyle>
            <a:lvl1pPr algn="l" rtl="0">
              <a:lnSpc>
                <a:spcPct val="90000"/>
              </a:lnSpc>
              <a:spcBef>
                <a:spcPts val="0"/>
              </a:spcBef>
              <a:buClr>
                <a:schemeClr val="dk1"/>
              </a:buClr>
              <a:buFont typeface="Calibri"/>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txBox="1">
            <a:spLocks noGrp="1"/>
          </p:cNvSpPr>
          <p:nvPr>
            <p:ph type="body" idx="1"/>
          </p:nvPr>
        </p:nvSpPr>
        <p:spPr>
          <a:xfrm rot="5400000">
            <a:off x="623093" y="370683"/>
            <a:ext cx="5811838" cy="5800724"/>
          </a:xfrm>
          <a:prstGeom prst="rect">
            <a:avLst/>
          </a:prstGeom>
          <a:noFill/>
          <a:ln>
            <a:noFill/>
          </a:ln>
        </p:spPr>
        <p:txBody>
          <a:bodyPr lIns="91425" tIns="91425" rIns="91425" bIns="91425" anchor="t" anchorCtr="0"/>
          <a:lstStyle>
            <a:lvl1pPr marL="171450" indent="28575" algn="l" rtl="0">
              <a:lnSpc>
                <a:spcPct val="90000"/>
              </a:lnSpc>
              <a:spcBef>
                <a:spcPts val="750"/>
              </a:spcBef>
              <a:buClr>
                <a:schemeClr val="dk1"/>
              </a:buClr>
              <a:buFont typeface="Arial"/>
              <a:buChar char="•"/>
              <a:defRPr/>
            </a:lvl1pPr>
            <a:lvl2pPr marL="514350" indent="9525" algn="l" rtl="0">
              <a:lnSpc>
                <a:spcPct val="90000"/>
              </a:lnSpc>
              <a:spcBef>
                <a:spcPts val="375"/>
              </a:spcBef>
              <a:buClr>
                <a:schemeClr val="dk1"/>
              </a:buClr>
              <a:buFont typeface="Arial"/>
              <a:buChar char="•"/>
              <a:defRPr/>
            </a:lvl2pPr>
            <a:lvl3pPr marL="857250" indent="-9525" algn="l" rtl="0">
              <a:lnSpc>
                <a:spcPct val="90000"/>
              </a:lnSpc>
              <a:spcBef>
                <a:spcPts val="375"/>
              </a:spcBef>
              <a:buClr>
                <a:schemeClr val="dk1"/>
              </a:buClr>
              <a:buFont typeface="Arial"/>
              <a:buChar char="•"/>
              <a:defRPr/>
            </a:lvl3pPr>
            <a:lvl4pPr marL="1200150" indent="-19050" algn="l" rtl="0">
              <a:lnSpc>
                <a:spcPct val="90000"/>
              </a:lnSpc>
              <a:spcBef>
                <a:spcPts val="375"/>
              </a:spcBef>
              <a:buClr>
                <a:schemeClr val="dk1"/>
              </a:buClr>
              <a:buFont typeface="Arial"/>
              <a:buChar char="•"/>
              <a:defRPr/>
            </a:lvl4pPr>
            <a:lvl5pPr marL="1543050" indent="-19050" algn="l" rtl="0">
              <a:lnSpc>
                <a:spcPct val="90000"/>
              </a:lnSpc>
              <a:spcBef>
                <a:spcPts val="375"/>
              </a:spcBef>
              <a:buClr>
                <a:schemeClr val="dk1"/>
              </a:buClr>
              <a:buFont typeface="Arial"/>
              <a:buChar char="•"/>
              <a:defRPr/>
            </a:lvl5pPr>
            <a:lvl6pPr marL="1885950" indent="-19050" algn="l" rtl="0">
              <a:lnSpc>
                <a:spcPct val="90000"/>
              </a:lnSpc>
              <a:spcBef>
                <a:spcPts val="375"/>
              </a:spcBef>
              <a:buClr>
                <a:schemeClr val="dk1"/>
              </a:buClr>
              <a:buFont typeface="Arial"/>
              <a:buChar char="•"/>
              <a:defRPr/>
            </a:lvl6pPr>
            <a:lvl7pPr marL="2228850" indent="-19050" algn="l" rtl="0">
              <a:lnSpc>
                <a:spcPct val="90000"/>
              </a:lnSpc>
              <a:spcBef>
                <a:spcPts val="375"/>
              </a:spcBef>
              <a:buClr>
                <a:schemeClr val="dk1"/>
              </a:buClr>
              <a:buFont typeface="Arial"/>
              <a:buChar char="•"/>
              <a:defRPr/>
            </a:lvl7pPr>
            <a:lvl8pPr marL="2571750" indent="-19050" algn="l" rtl="0">
              <a:lnSpc>
                <a:spcPct val="90000"/>
              </a:lnSpc>
              <a:spcBef>
                <a:spcPts val="375"/>
              </a:spcBef>
              <a:buClr>
                <a:schemeClr val="dk1"/>
              </a:buClr>
              <a:buFont typeface="Arial"/>
              <a:buChar char="•"/>
              <a:defRPr/>
            </a:lvl8pPr>
            <a:lvl9pPr marL="2914650" indent="-19050" algn="l" rtl="0">
              <a:lnSpc>
                <a:spcPct val="90000"/>
              </a:lnSpc>
              <a:spcBef>
                <a:spcPts val="375"/>
              </a:spcBef>
              <a:buClr>
                <a:schemeClr val="dk1"/>
              </a:buClr>
              <a:buFont typeface="Arial"/>
              <a:buChar char="•"/>
              <a:defRPr/>
            </a:lvl9pPr>
          </a:lstStyle>
          <a:p>
            <a:endParaRPr/>
          </a:p>
        </p:txBody>
      </p:sp>
      <p:sp>
        <p:nvSpPr>
          <p:cNvPr id="76" name="Shape 76"/>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77" name="Shape 77"/>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a:p>
        </p:txBody>
      </p:sp>
      <p:sp>
        <p:nvSpPr>
          <p:cNvPr id="78" name="Shape 78"/>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900" b="0" i="0" u="none" strike="noStrike" cap="none" baseline="0">
                <a:solidFill>
                  <a:srgbClr val="888888"/>
                </a:solidFill>
                <a:latin typeface="Calibri"/>
                <a:ea typeface="Calibri"/>
                <a:cs typeface="Calibri"/>
                <a:sym typeface="Calibri"/>
                <a:rtl val="0"/>
              </a:defRPr>
            </a:lvl1pPr>
          </a:lstStyle>
          <a:p>
            <a:pPr>
              <a:buClr>
                <a:srgbClr val="888888"/>
              </a:buClr>
              <a:buSzPct val="25000"/>
            </a:pPr>
            <a:fld id="{00000000-1234-1234-1234-123412341234}" type="slidenum">
              <a:rPr lang="en-US" altLang="ja-JP" smtClean="0"/>
              <a:pPr>
                <a:buClr>
                  <a:srgbClr val="888888"/>
                </a:buClr>
                <a:buSzPct val="25000"/>
              </a:pPr>
              <a:t>‹#›</a:t>
            </a:fld>
            <a:endParaRPr lang="ja-JP" altLang="en-US"/>
          </a:p>
        </p:txBody>
      </p:sp>
    </p:spTree>
    <p:extLst>
      <p:ext uri="{BB962C8B-B14F-4D97-AF65-F5344CB8AC3E}">
        <p14:creationId xmlns:p14="http://schemas.microsoft.com/office/powerpoint/2010/main" val="3558554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1BC8F543-B21C-4093-98D2-980C7D3C052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3B9522-7E02-462F-9731-62E92E0E2D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553968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BC8F543-B21C-4093-98D2-980C7D3C052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3B9522-7E02-462F-9731-62E92E0E2D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79312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1BC8F543-B21C-4093-98D2-980C7D3C052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3B9522-7E02-462F-9731-62E92E0E2D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066261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1BC8F543-B21C-4093-98D2-980C7D3C052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3B9522-7E02-462F-9731-62E92E0E2D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256209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1BC8F543-B21C-4093-98D2-980C7D3C052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3B9522-7E02-462F-9731-62E92E0E2D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796184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1BC8F543-B21C-4093-98D2-980C7D3C052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3B9522-7E02-462F-9731-62E92E0E2D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51846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C8F543-B21C-4093-98D2-980C7D3C052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3B9522-7E02-462F-9731-62E92E0E2D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27995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71487" y="1825625"/>
            <a:ext cx="2900363"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3486150" y="1825625"/>
            <a:ext cx="2900363"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595E775-42CB-44E3-9D8E-9DCA3B9FAA38}" type="datetimeFigureOut">
              <a:rPr kumimoji="1" lang="ja-JP" altLang="en-US" smtClean="0"/>
              <a:t>2018/05/05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314E971-A5E8-41F3-AB22-3EDA9347F974}" type="slidenum">
              <a:rPr kumimoji="1" lang="ja-JP" altLang="en-US" smtClean="0"/>
              <a:t>‹#›</a:t>
            </a:fld>
            <a:endParaRPr kumimoji="1" lang="ja-JP" altLang="en-US"/>
          </a:p>
        </p:txBody>
      </p:sp>
    </p:spTree>
    <p:extLst>
      <p:ext uri="{BB962C8B-B14F-4D97-AF65-F5344CB8AC3E}">
        <p14:creationId xmlns:p14="http://schemas.microsoft.com/office/powerpoint/2010/main" val="2699805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BC8F543-B21C-4093-98D2-980C7D3C052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3B9522-7E02-462F-9731-62E92E0E2D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93257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1BC8F543-B21C-4093-98D2-980C7D3C052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3B9522-7E02-462F-9731-62E92E0E2D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54775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BC8F543-B21C-4093-98D2-980C7D3C052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3B9522-7E02-462F-9731-62E92E0E2D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371533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1BC8F543-B21C-4093-98D2-980C7D3C052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3B9522-7E02-462F-9731-62E92E0E2D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57345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8E168AE-6409-4D55-BC61-F48AA13F0F19}"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80031122"/>
      </p:ext>
    </p:extLst>
  </p:cSld>
  <p:clrMapOvr>
    <a:masterClrMapping/>
  </p:clrMapOvr>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370BE8A-F083-416B-92BD-BBCA3A434422}"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a:t>
            </a:fld>
            <a:endParaRPr lang="ja-JP" altLang="en-US">
              <a:solidFill>
                <a:prstClr val="black">
                  <a:tint val="75000"/>
                </a:prstClr>
              </a:solidFill>
            </a:endParaRPr>
          </a:p>
        </p:txBody>
      </p:sp>
      <p:cxnSp>
        <p:nvCxnSpPr>
          <p:cNvPr id="8" name="直線コネクタ 7"/>
          <p:cNvCxnSpPr/>
          <p:nvPr userDrawn="1"/>
        </p:nvCxnSpPr>
        <p:spPr>
          <a:xfrm>
            <a:off x="628650" y="1265464"/>
            <a:ext cx="5396593" cy="0"/>
          </a:xfrm>
          <a:prstGeom prst="line">
            <a:avLst/>
          </a:prstGeom>
          <a:ln w="1905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56120654"/>
      </p:ext>
    </p:extLst>
  </p:cSld>
  <p:clrMapOvr>
    <a:masterClrMapping/>
  </p:clrMapOvr>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C575FEB-01D6-47C4-ABE2-8ECB06C36011}"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307259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8980742-6061-4C67-BBC3-AD47034CE6EF}"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11008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24E8609-076D-46DC-A831-FC54418FEA09}"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124304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20457AA-F72F-453F-BB40-CAC316ABC62E}"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27711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595E775-42CB-44E3-9D8E-9DCA3B9FAA38}" type="datetimeFigureOut">
              <a:rPr kumimoji="1" lang="ja-JP" altLang="en-US" smtClean="0"/>
              <a:t>2018/05/05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314E971-A5E8-41F3-AB22-3EDA9347F974}" type="slidenum">
              <a:rPr kumimoji="1" lang="ja-JP" altLang="en-US" smtClean="0"/>
              <a:t>‹#›</a:t>
            </a:fld>
            <a:endParaRPr kumimoji="1" lang="ja-JP" altLang="en-US"/>
          </a:p>
        </p:txBody>
      </p:sp>
    </p:spTree>
    <p:extLst>
      <p:ext uri="{BB962C8B-B14F-4D97-AF65-F5344CB8AC3E}">
        <p14:creationId xmlns:p14="http://schemas.microsoft.com/office/powerpoint/2010/main" val="4175513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A6DFC26-DC5F-4D76-A76C-D9F0AB24BDFB}"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794967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3F488CE-A387-40BE-B16F-FFB9E6ED3FC6}"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330932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8D773CF-4C3F-4778-B62F-7602FAD5498B}"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933010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446A290-9511-4D9B-87A2-052CE60C2743}"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469486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FB4F795-A031-4DEF-B157-4B39FE8C4176}"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233923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2404534"/>
            <a:ext cx="5825202" cy="1646302"/>
          </a:xfrm>
        </p:spPr>
        <p:txBody>
          <a:bodyPr anchor="b">
            <a:noAutofit/>
          </a:bodyPr>
          <a:lstStyle>
            <a:lvl1pPr algn="r">
              <a:defRPr sz="4050">
                <a:solidFill>
                  <a:schemeClr val="accent1"/>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30300" y="4050834"/>
            <a:ext cx="5825202" cy="1096899"/>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806A11-EDE4-4C73-B09B-5F9C8610872F}"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8582304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806A11-EDE4-4C73-B09B-5F9C8610872F}"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41869305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08001" y="2700868"/>
            <a:ext cx="6447501" cy="1826581"/>
          </a:xfrm>
        </p:spPr>
        <p:txBody>
          <a:bodyPr anchor="b"/>
          <a:lstStyle>
            <a:lvl1pPr algn="l">
              <a:defRPr sz="30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508001" y="4527448"/>
            <a:ext cx="6447501" cy="8604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806A11-EDE4-4C73-B09B-5F9C8610872F}"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9894447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508001" y="2160589"/>
            <a:ext cx="3138026" cy="3880772"/>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3817477" y="2160590"/>
            <a:ext cx="3138026" cy="3880773"/>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806A11-EDE4-4C73-B09B-5F9C8610872F}"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6017901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506809" y="2160983"/>
            <a:ext cx="3139217"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4" name="Content Placeholder 3"/>
          <p:cNvSpPr>
            <a:spLocks noGrp="1"/>
          </p:cNvSpPr>
          <p:nvPr>
            <p:ph sz="half" idx="2"/>
          </p:nvPr>
        </p:nvSpPr>
        <p:spPr>
          <a:xfrm>
            <a:off x="506809" y="2737246"/>
            <a:ext cx="3139217"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3816287" y="2160983"/>
            <a:ext cx="3139214"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3816288" y="2737246"/>
            <a:ext cx="3139213" cy="330411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6806A11-EDE4-4C73-B09B-5F9C8610872F}"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3227809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595E775-42CB-44E3-9D8E-9DCA3B9FAA38}" type="datetimeFigureOut">
              <a:rPr kumimoji="1" lang="ja-JP" altLang="en-US" smtClean="0"/>
              <a:t>2018/05/05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314E971-A5E8-41F3-AB22-3EDA9347F974}" type="slidenum">
              <a:rPr kumimoji="1" lang="ja-JP" altLang="en-US" smtClean="0"/>
              <a:t>‹#›</a:t>
            </a:fld>
            <a:endParaRPr kumimoji="1" lang="ja-JP" altLang="en-US"/>
          </a:p>
        </p:txBody>
      </p:sp>
    </p:spTree>
    <p:extLst>
      <p:ext uri="{BB962C8B-B14F-4D97-AF65-F5344CB8AC3E}">
        <p14:creationId xmlns:p14="http://schemas.microsoft.com/office/powerpoint/2010/main" val="22546364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1320800"/>
          </a:xfrm>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6806A11-EDE4-4C73-B09B-5F9C8610872F}"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11697150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6806A11-EDE4-4C73-B09B-5F9C8610872F}"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9188986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08001" y="1498604"/>
            <a:ext cx="2890896" cy="1278466"/>
          </a:xfrm>
        </p:spPr>
        <p:txBody>
          <a:bodyPr anchor="b">
            <a:normAutofit/>
          </a:bodyPr>
          <a:lstStyle>
            <a:lvl1pPr>
              <a:defRPr sz="15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570346" y="514925"/>
            <a:ext cx="3385156" cy="5526437"/>
          </a:xfrm>
        </p:spPr>
        <p:txBody>
          <a:bodyPr>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508001" y="2777069"/>
            <a:ext cx="2890896" cy="2584449"/>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806A11-EDE4-4C73-B09B-5F9C8610872F}"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31452813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08001" y="4800600"/>
            <a:ext cx="6447500" cy="566738"/>
          </a:xfrm>
        </p:spPr>
        <p:txBody>
          <a:bodyPr anchor="b">
            <a:normAutofit/>
          </a:bodyPr>
          <a:lstStyle>
            <a:lvl1pPr algn="l">
              <a:defRPr sz="1800" b="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08001" y="609600"/>
            <a:ext cx="6447501" cy="3845718"/>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ja-JP" altLang="en-US" smtClean="0"/>
              <a:t>図を追加</a:t>
            </a:r>
            <a:endParaRPr lang="en-US" dirty="0"/>
          </a:p>
        </p:txBody>
      </p:sp>
      <p:sp>
        <p:nvSpPr>
          <p:cNvPr id="4" name="Text Placeholder 3"/>
          <p:cNvSpPr>
            <a:spLocks noGrp="1"/>
          </p:cNvSpPr>
          <p:nvPr>
            <p:ph type="body" sz="half" idx="2"/>
          </p:nvPr>
        </p:nvSpPr>
        <p:spPr>
          <a:xfrm>
            <a:off x="508001" y="5367338"/>
            <a:ext cx="6447500" cy="67402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6806A11-EDE4-4C73-B09B-5F9C8610872F}"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216876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508001" y="609600"/>
            <a:ext cx="6447501" cy="3403600"/>
          </a:xfrm>
        </p:spPr>
        <p:txBody>
          <a:bodyPr anchor="ctr">
            <a:normAutofit/>
          </a:bodyPr>
          <a:lstStyle>
            <a:lvl1pPr algn="l">
              <a:defRPr sz="33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806A11-EDE4-4C73-B09B-5F9C8610872F}"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6439407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1024604" y="3632200"/>
            <a:ext cx="5418393"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508001" y="4470400"/>
            <a:ext cx="6447501" cy="157096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806A11-EDE4-4C73-B09B-5F9C8610872F}" type="slidenum">
              <a:rPr lang="ja-JP" altLang="en-US" smtClean="0">
                <a:solidFill>
                  <a:srgbClr val="90C226"/>
                </a:solidFill>
              </a:rPr>
              <a:pPr/>
              <a:t>‹#›</a:t>
            </a:fld>
            <a:endParaRPr lang="ja-JP" altLang="en-US">
              <a:solidFill>
                <a:srgbClr val="90C226"/>
              </a:solidFill>
            </a:endParaRPr>
          </a:p>
        </p:txBody>
      </p:sp>
      <p:sp>
        <p:nvSpPr>
          <p:cNvPr id="20" name="TextBox 19"/>
          <p:cNvSpPr txBox="1"/>
          <p:nvPr/>
        </p:nvSpPr>
        <p:spPr>
          <a:xfrm>
            <a:off x="406403" y="790378"/>
            <a:ext cx="457200" cy="584776"/>
          </a:xfrm>
          <a:prstGeom prst="rect">
            <a:avLst/>
          </a:prstGeom>
        </p:spPr>
        <p:txBody>
          <a:bodyPr vert="horz" lIns="68580" tIns="34290" rIns="68580" bIns="34290" rtlCol="0" anchor="ctr">
            <a:noAutofit/>
          </a:bodyPr>
          <a:lstStyle/>
          <a:p>
            <a:r>
              <a:rPr lang="en-US" sz="6000" dirty="0">
                <a:ln w="3175" cmpd="sng">
                  <a:noFill/>
                </a:ln>
                <a:solidFill>
                  <a:srgbClr val="90C226">
                    <a:lumMod val="60000"/>
                    <a:lumOff val="40000"/>
                  </a:srgbClr>
                </a:solidFill>
                <a:latin typeface="Arial"/>
              </a:rPr>
              <a:t>“</a:t>
            </a:r>
          </a:p>
        </p:txBody>
      </p:sp>
      <p:sp>
        <p:nvSpPr>
          <p:cNvPr id="22" name="TextBox 21"/>
          <p:cNvSpPr txBox="1"/>
          <p:nvPr/>
        </p:nvSpPr>
        <p:spPr>
          <a:xfrm>
            <a:off x="6669758" y="2886556"/>
            <a:ext cx="457200" cy="584776"/>
          </a:xfrm>
          <a:prstGeom prst="rect">
            <a:avLst/>
          </a:prstGeom>
        </p:spPr>
        <p:txBody>
          <a:bodyPr vert="horz" lIns="68580" tIns="34290" rIns="68580" bIns="34290" rtlCol="0" anchor="ctr">
            <a:noAutofit/>
          </a:bodyPr>
          <a:lstStyle/>
          <a:p>
            <a:r>
              <a:rPr lang="en-US" sz="6000" dirty="0">
                <a:ln w="3175" cmpd="sng">
                  <a:noFill/>
                </a:ln>
                <a:solidFill>
                  <a:srgbClr val="90C226">
                    <a:lumMod val="60000"/>
                    <a:lumOff val="40000"/>
                  </a:srgbClr>
                </a:solidFill>
                <a:latin typeface="Arial"/>
              </a:rPr>
              <a:t>”</a:t>
            </a:r>
            <a:endParaRPr lang="en-US" sz="1350" dirty="0">
              <a:solidFill>
                <a:srgbClr val="90C226">
                  <a:lumMod val="60000"/>
                  <a:lumOff val="40000"/>
                </a:srgbClr>
              </a:solidFill>
              <a:latin typeface="Arial"/>
            </a:endParaRPr>
          </a:p>
        </p:txBody>
      </p:sp>
    </p:spTree>
    <p:extLst>
      <p:ext uri="{BB962C8B-B14F-4D97-AF65-F5344CB8AC3E}">
        <p14:creationId xmlns:p14="http://schemas.microsoft.com/office/powerpoint/2010/main" val="8637309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508001" y="1931988"/>
            <a:ext cx="6447501" cy="2595460"/>
          </a:xfrm>
        </p:spPr>
        <p:txBody>
          <a:bodyPr anchor="b">
            <a:normAutofit/>
          </a:bodyPr>
          <a:lstStyle>
            <a:lvl1pPr algn="l">
              <a:defRPr sz="3300" b="0" cap="none"/>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806A11-EDE4-4C73-B09B-5F9C8610872F}"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36571345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698500" y="609600"/>
            <a:ext cx="6070601" cy="3022600"/>
          </a:xfrm>
        </p:spPr>
        <p:txBody>
          <a:bodyPr anchor="ctr">
            <a:normAutofit/>
          </a:bodyPr>
          <a:lstStyle>
            <a:lvl1pPr algn="l">
              <a:defRPr sz="33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806A11-EDE4-4C73-B09B-5F9C8610872F}" type="slidenum">
              <a:rPr lang="ja-JP" altLang="en-US" smtClean="0">
                <a:solidFill>
                  <a:srgbClr val="90C226"/>
                </a:solidFill>
              </a:rPr>
              <a:pPr/>
              <a:t>‹#›</a:t>
            </a:fld>
            <a:endParaRPr lang="ja-JP" altLang="en-US">
              <a:solidFill>
                <a:srgbClr val="90C226"/>
              </a:solidFill>
            </a:endParaRPr>
          </a:p>
        </p:txBody>
      </p:sp>
      <p:sp>
        <p:nvSpPr>
          <p:cNvPr id="24" name="TextBox 23"/>
          <p:cNvSpPr txBox="1"/>
          <p:nvPr/>
        </p:nvSpPr>
        <p:spPr>
          <a:xfrm>
            <a:off x="406403" y="790378"/>
            <a:ext cx="457200" cy="584776"/>
          </a:xfrm>
          <a:prstGeom prst="rect">
            <a:avLst/>
          </a:prstGeom>
        </p:spPr>
        <p:txBody>
          <a:bodyPr vert="horz" lIns="68580" tIns="34290" rIns="68580" bIns="34290" rtlCol="0" anchor="ctr">
            <a:noAutofit/>
          </a:bodyPr>
          <a:lstStyle/>
          <a:p>
            <a:r>
              <a:rPr lang="en-US" sz="6000" dirty="0">
                <a:ln w="3175" cmpd="sng">
                  <a:noFill/>
                </a:ln>
                <a:solidFill>
                  <a:srgbClr val="90C226">
                    <a:lumMod val="60000"/>
                    <a:lumOff val="40000"/>
                  </a:srgbClr>
                </a:solidFill>
                <a:latin typeface="Arial"/>
              </a:rPr>
              <a:t>“</a:t>
            </a:r>
          </a:p>
        </p:txBody>
      </p:sp>
      <p:sp>
        <p:nvSpPr>
          <p:cNvPr id="25" name="TextBox 24"/>
          <p:cNvSpPr txBox="1"/>
          <p:nvPr/>
        </p:nvSpPr>
        <p:spPr>
          <a:xfrm>
            <a:off x="6669758" y="2886556"/>
            <a:ext cx="457200" cy="584776"/>
          </a:xfrm>
          <a:prstGeom prst="rect">
            <a:avLst/>
          </a:prstGeom>
        </p:spPr>
        <p:txBody>
          <a:bodyPr vert="horz" lIns="68580" tIns="34290" rIns="68580" bIns="34290" rtlCol="0" anchor="ctr">
            <a:noAutofit/>
          </a:bodyPr>
          <a:lstStyle/>
          <a:p>
            <a:r>
              <a:rPr lang="en-US" sz="6000" dirty="0">
                <a:ln w="3175" cmpd="sng">
                  <a:noFill/>
                </a:ln>
                <a:solidFill>
                  <a:srgbClr val="90C226">
                    <a:lumMod val="60000"/>
                    <a:lumOff val="40000"/>
                  </a:srgbClr>
                </a:solidFill>
                <a:latin typeface="Arial"/>
              </a:rPr>
              <a:t>”</a:t>
            </a:r>
          </a:p>
        </p:txBody>
      </p:sp>
    </p:spTree>
    <p:extLst>
      <p:ext uri="{BB962C8B-B14F-4D97-AF65-F5344CB8AC3E}">
        <p14:creationId xmlns:p14="http://schemas.microsoft.com/office/powerpoint/2010/main" val="626377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514350" y="609600"/>
            <a:ext cx="6441152" cy="3022600"/>
          </a:xfrm>
        </p:spPr>
        <p:txBody>
          <a:bodyPr anchor="ctr">
            <a:normAutofit/>
          </a:bodyPr>
          <a:lstStyle>
            <a:lvl1pPr algn="l">
              <a:defRPr sz="3300" b="0" cap="none"/>
            </a:lvl1pPr>
          </a:lstStyle>
          <a:p>
            <a:r>
              <a:rPr lang="ja-JP" altLang="en-US" smtClean="0"/>
              <a:t>マスター タイトルの書式設定</a:t>
            </a:r>
            <a:endParaRPr lang="en-US" dirty="0"/>
          </a:p>
        </p:txBody>
      </p:sp>
      <p:sp>
        <p:nvSpPr>
          <p:cNvPr id="23" name="Text Placeholder 9"/>
          <p:cNvSpPr>
            <a:spLocks noGrp="1"/>
          </p:cNvSpPr>
          <p:nvPr>
            <p:ph type="body" sz="quarter" idx="13"/>
          </p:nvPr>
        </p:nvSpPr>
        <p:spPr>
          <a:xfrm>
            <a:off x="507999" y="4013200"/>
            <a:ext cx="6447502" cy="514248"/>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ja-JP" altLang="en-US" smtClean="0"/>
              <a:t>マスター テキストの書式設定</a:t>
            </a:r>
          </a:p>
        </p:txBody>
      </p:sp>
      <p:sp>
        <p:nvSpPr>
          <p:cNvPr id="3" name="Text Placeholder 2"/>
          <p:cNvSpPr>
            <a:spLocks noGrp="1"/>
          </p:cNvSpPr>
          <p:nvPr>
            <p:ph type="body" idx="1"/>
          </p:nvPr>
        </p:nvSpPr>
        <p:spPr>
          <a:xfrm>
            <a:off x="508001" y="4527448"/>
            <a:ext cx="6447501" cy="1513914"/>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806A11-EDE4-4C73-B09B-5F9C8610872F}"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211304064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806A11-EDE4-4C73-B09B-5F9C8610872F}"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755126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595E775-42CB-44E3-9D8E-9DCA3B9FAA38}" type="datetimeFigureOut">
              <a:rPr kumimoji="1" lang="ja-JP" altLang="en-US" smtClean="0"/>
              <a:t>2018/05/05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314E971-A5E8-41F3-AB22-3EDA9347F974}" type="slidenum">
              <a:rPr kumimoji="1" lang="ja-JP" altLang="en-US" smtClean="0"/>
              <a:t>‹#›</a:t>
            </a:fld>
            <a:endParaRPr kumimoji="1" lang="ja-JP" altLang="en-US"/>
          </a:p>
        </p:txBody>
      </p:sp>
    </p:spTree>
    <p:extLst>
      <p:ext uri="{BB962C8B-B14F-4D97-AF65-F5344CB8AC3E}">
        <p14:creationId xmlns:p14="http://schemas.microsoft.com/office/powerpoint/2010/main" val="30009205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609600"/>
            <a:ext cx="978557" cy="5251451"/>
          </a:xfrm>
        </p:spPr>
        <p:txBody>
          <a:bodyPr vert="eaVert" anchor="ct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508001" y="609600"/>
            <a:ext cx="5295113" cy="525145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806A11-EDE4-4C73-B09B-5F9C8610872F}"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31094844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555913C8-8686-40BD-A121-96BC1828051B}"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27012E-6190-413A-890C-48CD6DD9AB3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351580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55913C8-8686-40BD-A121-96BC1828051B}"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27012E-6190-413A-890C-48CD6DD9AB3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67966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55913C8-8686-40BD-A121-96BC1828051B}"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27012E-6190-413A-890C-48CD6DD9AB3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064979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555913C8-8686-40BD-A121-96BC1828051B}"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27012E-6190-413A-890C-48CD6DD9AB3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606000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555913C8-8686-40BD-A121-96BC1828051B}"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C27012E-6190-413A-890C-48CD6DD9AB3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108527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555913C8-8686-40BD-A121-96BC1828051B}"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C27012E-6190-413A-890C-48CD6DD9AB3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710715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5913C8-8686-40BD-A121-96BC1828051B}"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27012E-6190-413A-890C-48CD6DD9AB3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434736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55913C8-8686-40BD-A121-96BC1828051B}"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27012E-6190-413A-890C-48CD6DD9AB3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722372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555913C8-8686-40BD-A121-96BC1828051B}"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C27012E-6190-413A-890C-48CD6DD9AB3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04385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595E775-42CB-44E3-9D8E-9DCA3B9FAA38}" type="datetimeFigureOut">
              <a:rPr kumimoji="1" lang="ja-JP" altLang="en-US" smtClean="0"/>
              <a:t>2018/05/05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314E971-A5E8-41F3-AB22-3EDA9347F974}" type="slidenum">
              <a:rPr kumimoji="1" lang="ja-JP" altLang="en-US" smtClean="0"/>
              <a:t>‹#›</a:t>
            </a:fld>
            <a:endParaRPr kumimoji="1" lang="ja-JP" altLang="en-US"/>
          </a:p>
        </p:txBody>
      </p:sp>
    </p:spTree>
    <p:extLst>
      <p:ext uri="{BB962C8B-B14F-4D97-AF65-F5344CB8AC3E}">
        <p14:creationId xmlns:p14="http://schemas.microsoft.com/office/powerpoint/2010/main" val="3405401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55913C8-8686-40BD-A121-96BC1828051B}"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27012E-6190-413A-890C-48CD6DD9AB3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821784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555913C8-8686-40BD-A121-96BC1828051B}"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C27012E-6190-413A-890C-48CD6DD9AB3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843380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7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79711FC6-47F5-44E3-8336-AEBCEC276643}"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3492AEF-BED3-412D-ADFD-B0A015CAA5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4475390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711FC6-47F5-44E3-8336-AEBCEC276643}"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3492AEF-BED3-412D-ADFD-B0A015CAA5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920070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50"/>
            <a:ext cx="7772400" cy="1362075"/>
          </a:xfrm>
        </p:spPr>
        <p:txBody>
          <a:bodyPr anchor="t"/>
          <a:lstStyle>
            <a:lvl1pPr algn="l">
              <a:defRPr sz="3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84" indent="0">
              <a:buNone/>
              <a:defRPr sz="1350">
                <a:solidFill>
                  <a:schemeClr val="tx1">
                    <a:tint val="75000"/>
                  </a:schemeClr>
                </a:solidFill>
              </a:defRPr>
            </a:lvl2pPr>
            <a:lvl3pPr marL="685766" indent="0">
              <a:buNone/>
              <a:defRPr sz="1200">
                <a:solidFill>
                  <a:schemeClr val="tx1">
                    <a:tint val="75000"/>
                  </a:schemeClr>
                </a:solidFill>
              </a:defRPr>
            </a:lvl3pPr>
            <a:lvl4pPr marL="1028649" indent="0">
              <a:buNone/>
              <a:defRPr sz="1050">
                <a:solidFill>
                  <a:schemeClr val="tx1">
                    <a:tint val="75000"/>
                  </a:schemeClr>
                </a:solidFill>
              </a:defRPr>
            </a:lvl4pPr>
            <a:lvl5pPr marL="1371532" indent="0">
              <a:buNone/>
              <a:defRPr sz="1050">
                <a:solidFill>
                  <a:schemeClr val="tx1">
                    <a:tint val="75000"/>
                  </a:schemeClr>
                </a:solidFill>
              </a:defRPr>
            </a:lvl5pPr>
            <a:lvl6pPr marL="1714415" indent="0">
              <a:buNone/>
              <a:defRPr sz="1050">
                <a:solidFill>
                  <a:schemeClr val="tx1">
                    <a:tint val="75000"/>
                  </a:schemeClr>
                </a:solidFill>
              </a:defRPr>
            </a:lvl6pPr>
            <a:lvl7pPr marL="2057297" indent="0">
              <a:buNone/>
              <a:defRPr sz="1050">
                <a:solidFill>
                  <a:schemeClr val="tx1">
                    <a:tint val="75000"/>
                  </a:schemeClr>
                </a:solidFill>
              </a:defRPr>
            </a:lvl7pPr>
            <a:lvl8pPr marL="2400180" indent="0">
              <a:buNone/>
              <a:defRPr sz="1050">
                <a:solidFill>
                  <a:schemeClr val="tx1">
                    <a:tint val="75000"/>
                  </a:schemeClr>
                </a:solidFill>
              </a:defRPr>
            </a:lvl8pPr>
            <a:lvl9pPr marL="2743064" indent="0">
              <a:buNone/>
              <a:defRPr sz="105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9711FC6-47F5-44E3-8336-AEBCEC276643}"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3492AEF-BED3-412D-ADFD-B0A015CAA5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904264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79711FC6-47F5-44E3-8336-AEBCEC276643}"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3492AEF-BED3-412D-ADFD-B0A015CAA5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9633470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50" y="1535113"/>
            <a:ext cx="4041775" cy="639762"/>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50"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79711FC6-47F5-44E3-8336-AEBCEC276643}"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43492AEF-BED3-412D-ADFD-B0A015CAA5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361971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79711FC6-47F5-44E3-8336-AEBCEC276643}"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43492AEF-BED3-412D-ADFD-B0A015CAA5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076845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9711FC6-47F5-44E3-8336-AEBCEC276643}"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43492AEF-BED3-412D-ADFD-B0A015CAA5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564647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15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10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050"/>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9711FC6-47F5-44E3-8336-AEBCEC276643}"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3492AEF-BED3-412D-ADFD-B0A015CAA5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802603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595E775-42CB-44E3-9D8E-9DCA3B9FAA38}" type="datetimeFigureOut">
              <a:rPr kumimoji="1" lang="ja-JP" altLang="en-US" smtClean="0"/>
              <a:t>2018/05/05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314E971-A5E8-41F3-AB22-3EDA9347F974}" type="slidenum">
              <a:rPr kumimoji="1" lang="ja-JP" altLang="en-US" smtClean="0"/>
              <a:t>‹#›</a:t>
            </a:fld>
            <a:endParaRPr kumimoji="1" lang="ja-JP" altLang="en-US"/>
          </a:p>
        </p:txBody>
      </p:sp>
    </p:spTree>
    <p:extLst>
      <p:ext uri="{BB962C8B-B14F-4D97-AF65-F5344CB8AC3E}">
        <p14:creationId xmlns:p14="http://schemas.microsoft.com/office/powerpoint/2010/main" val="9299260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15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050"/>
            </a:lvl1pPr>
            <a:lvl2pPr marL="342884" indent="0">
              <a:buNone/>
              <a:defRPr sz="900"/>
            </a:lvl2pPr>
            <a:lvl3pPr marL="685766" indent="0">
              <a:buNone/>
              <a:defRPr sz="750"/>
            </a:lvl3pPr>
            <a:lvl4pPr marL="1028649" indent="0">
              <a:buNone/>
              <a:defRPr sz="675"/>
            </a:lvl4pPr>
            <a:lvl5pPr marL="1371532" indent="0">
              <a:buNone/>
              <a:defRPr sz="675"/>
            </a:lvl5pPr>
            <a:lvl6pPr marL="1714415" indent="0">
              <a:buNone/>
              <a:defRPr sz="675"/>
            </a:lvl6pPr>
            <a:lvl7pPr marL="2057297" indent="0">
              <a:buNone/>
              <a:defRPr sz="675"/>
            </a:lvl7pPr>
            <a:lvl8pPr marL="2400180" indent="0">
              <a:buNone/>
              <a:defRPr sz="675"/>
            </a:lvl8pPr>
            <a:lvl9pPr marL="2743064" indent="0">
              <a:buNone/>
              <a:defRPr sz="675"/>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79711FC6-47F5-44E3-8336-AEBCEC276643}"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3492AEF-BED3-412D-ADFD-B0A015CAA5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201263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711FC6-47F5-44E3-8336-AEBCEC276643}"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3492AEF-BED3-412D-ADFD-B0A015CAA5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4969914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8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8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9711FC6-47F5-44E3-8336-AEBCEC276643}"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3492AEF-BED3-412D-ADFD-B0A015CAA5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6843533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2" Type="http://schemas.openxmlformats.org/officeDocument/2006/relationships/theme" Target="../theme/theme4.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9" Type="http://schemas.openxmlformats.org/officeDocument/2006/relationships/slideLayout" Target="../slideLayouts/slideLayout41.xml"/><Relationship Id="rId10"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4.xml"/><Relationship Id="rId12" Type="http://schemas.openxmlformats.org/officeDocument/2006/relationships/theme" Target="../theme/theme5.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 Id="rId9" Type="http://schemas.openxmlformats.org/officeDocument/2006/relationships/slideLayout" Target="../slideLayouts/slideLayout52.xml"/><Relationship Id="rId10"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5.xml"/><Relationship Id="rId12" Type="http://schemas.openxmlformats.org/officeDocument/2006/relationships/slideLayout" Target="../slideLayouts/slideLayout66.xml"/><Relationship Id="rId13" Type="http://schemas.openxmlformats.org/officeDocument/2006/relationships/slideLayout" Target="../slideLayouts/slideLayout67.xml"/><Relationship Id="rId14" Type="http://schemas.openxmlformats.org/officeDocument/2006/relationships/slideLayout" Target="../slideLayouts/slideLayout68.xml"/><Relationship Id="rId15" Type="http://schemas.openxmlformats.org/officeDocument/2006/relationships/slideLayout" Target="../slideLayouts/slideLayout69.xml"/><Relationship Id="rId16" Type="http://schemas.openxmlformats.org/officeDocument/2006/relationships/slideLayout" Target="../slideLayouts/slideLayout70.xml"/><Relationship Id="rId17" Type="http://schemas.openxmlformats.org/officeDocument/2006/relationships/theme" Target="../theme/theme6.xml"/><Relationship Id="rId1" Type="http://schemas.openxmlformats.org/officeDocument/2006/relationships/slideLayout" Target="../slideLayouts/slideLayout55.xml"/><Relationship Id="rId2" Type="http://schemas.openxmlformats.org/officeDocument/2006/relationships/slideLayout" Target="../slideLayouts/slideLayout56.xml"/><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slideLayout" Target="../slideLayouts/slideLayout59.xml"/><Relationship Id="rId6" Type="http://schemas.openxmlformats.org/officeDocument/2006/relationships/slideLayout" Target="../slideLayouts/slideLayout60.xml"/><Relationship Id="rId7" Type="http://schemas.openxmlformats.org/officeDocument/2006/relationships/slideLayout" Target="../slideLayouts/slideLayout61.xml"/><Relationship Id="rId8" Type="http://schemas.openxmlformats.org/officeDocument/2006/relationships/slideLayout" Target="../slideLayouts/slideLayout62.xml"/><Relationship Id="rId9" Type="http://schemas.openxmlformats.org/officeDocument/2006/relationships/slideLayout" Target="../slideLayouts/slideLayout63.xml"/><Relationship Id="rId10"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1.xml"/><Relationship Id="rId12" Type="http://schemas.openxmlformats.org/officeDocument/2006/relationships/theme" Target="../theme/theme7.xml"/><Relationship Id="rId1" Type="http://schemas.openxmlformats.org/officeDocument/2006/relationships/slideLayout" Target="../slideLayouts/slideLayout71.xml"/><Relationship Id="rId2" Type="http://schemas.openxmlformats.org/officeDocument/2006/relationships/slideLayout" Target="../slideLayouts/slideLayout72.xml"/><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theme" Target="../theme/theme8.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95E775-42CB-44E3-9D8E-9DCA3B9FAA38}" type="datetimeFigureOut">
              <a:rPr kumimoji="1" lang="ja-JP" altLang="en-US" smtClean="0"/>
              <a:t>2018/05/05</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14E971-A5E8-41F3-AB22-3EDA9347F974}" type="slidenum">
              <a:rPr kumimoji="1" lang="ja-JP" altLang="en-US" smtClean="0"/>
              <a:t>‹#›</a:t>
            </a:fld>
            <a:endParaRPr kumimoji="1" lang="ja-JP" altLang="en-US"/>
          </a:p>
        </p:txBody>
      </p:sp>
    </p:spTree>
    <p:extLst>
      <p:ext uri="{BB962C8B-B14F-4D97-AF65-F5344CB8AC3E}">
        <p14:creationId xmlns:p14="http://schemas.microsoft.com/office/powerpoint/2010/main" val="33073168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4" name="Date Placeholder 3"/>
          <p:cNvSpPr>
            <a:spLocks noGrp="1"/>
          </p:cNvSpPr>
          <p:nvPr>
            <p:ph type="dt" sz="half" idx="2"/>
          </p:nvPr>
        </p:nvSpPr>
        <p:spPr>
          <a:xfrm>
            <a:off x="5163672" y="6250168"/>
            <a:ext cx="3786690" cy="365125"/>
          </a:xfrm>
          <a:prstGeom prst="rect">
            <a:avLst/>
          </a:prstGeom>
        </p:spPr>
        <p:txBody>
          <a:bodyPr vert="horz" lIns="91440" tIns="45720" rIns="91440" bIns="45720" rtlCol="0" anchor="ctr"/>
          <a:lstStyle>
            <a:lvl1pPr algn="r">
              <a:defRPr sz="750">
                <a:solidFill>
                  <a:schemeClr val="tx2"/>
                </a:solidFill>
              </a:defRPr>
            </a:lvl1pPr>
          </a:lstStyle>
          <a:p>
            <a:fld id="{6C481207-0D43-4494-8151-2522D78307E4}" type="datetimeFigureOut">
              <a:rPr lang="ja-JP" altLang="en-US" smtClean="0">
                <a:solidFill>
                  <a:srgbClr val="073E87"/>
                </a:solidFill>
              </a:rPr>
              <a:pPr/>
              <a:t>2018/05/05</a:t>
            </a:fld>
            <a:endParaRPr lang="ja-JP" altLang="en-US">
              <a:solidFill>
                <a:srgbClr val="073E87"/>
              </a:solidFill>
            </a:endParaRPr>
          </a:p>
        </p:txBody>
      </p:sp>
      <p:sp>
        <p:nvSpPr>
          <p:cNvPr id="5" name="Footer Placeholder 4"/>
          <p:cNvSpPr>
            <a:spLocks noGrp="1"/>
          </p:cNvSpPr>
          <p:nvPr>
            <p:ph type="ftr" sz="quarter" idx="3"/>
          </p:nvPr>
        </p:nvSpPr>
        <p:spPr>
          <a:xfrm>
            <a:off x="193640" y="6250168"/>
            <a:ext cx="3786691" cy="365125"/>
          </a:xfrm>
          <a:prstGeom prst="rect">
            <a:avLst/>
          </a:prstGeom>
        </p:spPr>
        <p:txBody>
          <a:bodyPr vert="horz" lIns="91440" tIns="45720" rIns="91440" bIns="45720" rtlCol="0" anchor="ctr"/>
          <a:lstStyle>
            <a:lvl1pPr algn="l">
              <a:defRPr sz="750">
                <a:solidFill>
                  <a:schemeClr val="tx2"/>
                </a:solidFill>
              </a:defRPr>
            </a:lvl1pPr>
          </a:lstStyle>
          <a:p>
            <a:endParaRPr lang="ja-JP" altLang="en-US">
              <a:solidFill>
                <a:srgbClr val="073E87"/>
              </a:solidFill>
            </a:endParaRPr>
          </a:p>
        </p:txBody>
      </p:sp>
      <p:sp>
        <p:nvSpPr>
          <p:cNvPr id="6" name="Slide Number Placeholder 5"/>
          <p:cNvSpPr>
            <a:spLocks noGrp="1"/>
          </p:cNvSpPr>
          <p:nvPr>
            <p:ph type="sldNum" sz="quarter" idx="4"/>
          </p:nvPr>
        </p:nvSpPr>
        <p:spPr>
          <a:xfrm>
            <a:off x="3991089" y="6250167"/>
            <a:ext cx="1161826" cy="365125"/>
          </a:xfrm>
          <a:prstGeom prst="rect">
            <a:avLst/>
          </a:prstGeom>
        </p:spPr>
        <p:txBody>
          <a:bodyPr vert="horz" lIns="91440" tIns="45720" rIns="91440" bIns="45720" rtlCol="0" anchor="ctr"/>
          <a:lstStyle>
            <a:lvl1pPr algn="ctr">
              <a:defRPr sz="750">
                <a:solidFill>
                  <a:schemeClr val="tx2"/>
                </a:solidFill>
              </a:defRPr>
            </a:lvl1pPr>
          </a:lstStyle>
          <a:p>
            <a:fld id="{5E582AEF-AA41-43AE-A1DF-BAB20E5BE729}" type="slidenum">
              <a:rPr lang="ja-JP" altLang="en-US" smtClean="0">
                <a:solidFill>
                  <a:srgbClr val="073E87"/>
                </a:solidFill>
              </a:rPr>
              <a:pPr/>
              <a:t>‹#›</a:t>
            </a:fld>
            <a:endParaRPr lang="ja-JP" altLang="en-US">
              <a:solidFill>
                <a:srgbClr val="073E87"/>
              </a:solidFill>
            </a:endParaRPr>
          </a:p>
        </p:txBody>
      </p:sp>
      <p:sp>
        <p:nvSpPr>
          <p:cNvPr id="3" name="Text Placeholder 2"/>
          <p:cNvSpPr>
            <a:spLocks noGrp="1"/>
          </p:cNvSpPr>
          <p:nvPr>
            <p:ph type="body" idx="1"/>
          </p:nvPr>
        </p:nvSpPr>
        <p:spPr>
          <a:xfrm>
            <a:off x="872069" y="2675467"/>
            <a:ext cx="7408333" cy="3450696"/>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Tree>
    <p:extLst>
      <p:ext uri="{BB962C8B-B14F-4D97-AF65-F5344CB8AC3E}">
        <p14:creationId xmlns:p14="http://schemas.microsoft.com/office/powerpoint/2010/main" val="3931561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kumimoji="1" sz="3300" kern="1200">
          <a:solidFill>
            <a:srgbClr val="FFFFFF"/>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05740" indent="-205740" algn="l" defTabSz="685800" rtl="0" eaLnBrk="1" latinLnBrk="0" hangingPunct="1">
        <a:spcBef>
          <a:spcPct val="20000"/>
        </a:spcBef>
        <a:buClr>
          <a:schemeClr val="accent1"/>
        </a:buClr>
        <a:buSzPct val="100000"/>
        <a:buFont typeface="Symbol" pitchFamily="18" charset="2"/>
        <a:buChar char=""/>
        <a:defRPr kumimoji="1" sz="1800" kern="1200">
          <a:solidFill>
            <a:schemeClr val="tx2"/>
          </a:solidFill>
          <a:latin typeface="+mn-lt"/>
          <a:ea typeface="+mn-ea"/>
          <a:cs typeface="+mn-cs"/>
        </a:defRPr>
      </a:lvl1pPr>
      <a:lvl2pPr marL="432197" indent="-205740" algn="l" defTabSz="685800" rtl="0" eaLnBrk="1" latinLnBrk="0" hangingPunct="1">
        <a:spcBef>
          <a:spcPct val="20000"/>
        </a:spcBef>
        <a:buClr>
          <a:schemeClr val="accent1"/>
        </a:buClr>
        <a:buSzPct val="100000"/>
        <a:buFont typeface="Symbol" pitchFamily="18" charset="2"/>
        <a:buChar char=""/>
        <a:defRPr kumimoji="1" sz="1650" kern="1200">
          <a:solidFill>
            <a:schemeClr val="tx2"/>
          </a:solidFill>
          <a:latin typeface="+mn-lt"/>
          <a:ea typeface="+mn-ea"/>
          <a:cs typeface="+mn-cs"/>
        </a:defRPr>
      </a:lvl2pPr>
      <a:lvl3pPr marL="641747" indent="-171450" algn="l" defTabSz="685800" rtl="0" eaLnBrk="1" latinLnBrk="0" hangingPunct="1">
        <a:spcBef>
          <a:spcPct val="20000"/>
        </a:spcBef>
        <a:buClr>
          <a:schemeClr val="accent1"/>
        </a:buClr>
        <a:buSzPct val="100000"/>
        <a:buFont typeface="Symbol" pitchFamily="18" charset="2"/>
        <a:buChar char=""/>
        <a:defRPr kumimoji="1" sz="1500" kern="1200">
          <a:solidFill>
            <a:schemeClr val="tx2"/>
          </a:solidFill>
          <a:latin typeface="+mn-lt"/>
          <a:ea typeface="+mn-ea"/>
          <a:cs typeface="+mn-cs"/>
        </a:defRPr>
      </a:lvl3pPr>
      <a:lvl4pPr marL="857250" indent="-171450" algn="l" defTabSz="685800" rtl="0" eaLnBrk="1" latinLnBrk="0" hangingPunct="1">
        <a:spcBef>
          <a:spcPct val="20000"/>
        </a:spcBef>
        <a:buClr>
          <a:schemeClr val="accent1"/>
        </a:buClr>
        <a:buSzPct val="100000"/>
        <a:buFont typeface="Symbol" pitchFamily="18" charset="2"/>
        <a:buChar char=""/>
        <a:defRPr kumimoji="1" sz="1350" kern="1200">
          <a:solidFill>
            <a:schemeClr val="tx2"/>
          </a:solidFill>
          <a:latin typeface="+mn-lt"/>
          <a:ea typeface="+mn-ea"/>
          <a:cs typeface="+mn-cs"/>
        </a:defRPr>
      </a:lvl4pPr>
      <a:lvl5pPr marL="1097280" indent="-171450" algn="l" defTabSz="685800" rtl="0" eaLnBrk="1" latinLnBrk="0" hangingPunct="1">
        <a:spcBef>
          <a:spcPct val="20000"/>
        </a:spcBef>
        <a:buClr>
          <a:schemeClr val="accent1"/>
        </a:buClr>
        <a:buSzPct val="100000"/>
        <a:buFont typeface="Symbol" pitchFamily="18" charset="2"/>
        <a:buChar char=""/>
        <a:defRPr kumimoji="1" sz="1200" kern="1200">
          <a:solidFill>
            <a:schemeClr val="tx2"/>
          </a:solidFill>
          <a:latin typeface="+mn-lt"/>
          <a:ea typeface="+mn-ea"/>
          <a:cs typeface="+mn-cs"/>
        </a:defRPr>
      </a:lvl5pPr>
      <a:lvl6pPr marL="1337310" indent="-171450" algn="l" defTabSz="685800" rtl="0" eaLnBrk="1" latinLnBrk="0" hangingPunct="1">
        <a:spcBef>
          <a:spcPts val="288"/>
        </a:spcBef>
        <a:buClr>
          <a:schemeClr val="accent1"/>
        </a:buClr>
        <a:buFont typeface="Symbol" pitchFamily="18" charset="2"/>
        <a:buChar char="*"/>
        <a:defRPr kumimoji="1" sz="1050" kern="1200">
          <a:solidFill>
            <a:schemeClr val="tx2"/>
          </a:solidFill>
          <a:latin typeface="+mn-lt"/>
          <a:ea typeface="+mn-ea"/>
          <a:cs typeface="+mn-cs"/>
        </a:defRPr>
      </a:lvl6pPr>
      <a:lvl7pPr marL="1577340" indent="-171450" algn="l" defTabSz="685800" rtl="0" eaLnBrk="1" latinLnBrk="0" hangingPunct="1">
        <a:spcBef>
          <a:spcPts val="288"/>
        </a:spcBef>
        <a:buClr>
          <a:schemeClr val="accent1"/>
        </a:buClr>
        <a:buFont typeface="Symbol" pitchFamily="18" charset="2"/>
        <a:buChar char="*"/>
        <a:defRPr kumimoji="1" sz="1050" kern="1200">
          <a:solidFill>
            <a:schemeClr val="tx2"/>
          </a:solidFill>
          <a:latin typeface="+mn-lt"/>
          <a:ea typeface="+mn-ea"/>
          <a:cs typeface="+mn-cs"/>
        </a:defRPr>
      </a:lvl7pPr>
      <a:lvl8pPr marL="1817370" indent="-171450" algn="l" defTabSz="685800" rtl="0" eaLnBrk="1" latinLnBrk="0" hangingPunct="1">
        <a:spcBef>
          <a:spcPts val="288"/>
        </a:spcBef>
        <a:buClr>
          <a:schemeClr val="accent1"/>
        </a:buClr>
        <a:buFont typeface="Symbol" pitchFamily="18" charset="2"/>
        <a:buChar char="*"/>
        <a:defRPr kumimoji="1" sz="1050" kern="1200">
          <a:solidFill>
            <a:schemeClr val="tx2"/>
          </a:solidFill>
          <a:latin typeface="+mn-lt"/>
          <a:ea typeface="+mn-ea"/>
          <a:cs typeface="+mn-cs"/>
        </a:defRPr>
      </a:lvl8pPr>
      <a:lvl9pPr marL="2057400" indent="-171450" algn="l" defTabSz="685800" rtl="0" eaLnBrk="1" latinLnBrk="0" hangingPunct="1">
        <a:spcBef>
          <a:spcPts val="288"/>
        </a:spcBef>
        <a:buClr>
          <a:schemeClr val="accent1"/>
        </a:buClr>
        <a:buFont typeface="Symbol" pitchFamily="18" charset="2"/>
        <a:buChar char="*"/>
        <a:defRPr kumimoji="1" sz="1050" kern="1200">
          <a:solidFill>
            <a:schemeClr val="tx2"/>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628651" y="365125"/>
            <a:ext cx="7886699" cy="1325562"/>
          </a:xfrm>
          <a:prstGeom prst="rect">
            <a:avLst/>
          </a:prstGeom>
          <a:noFill/>
          <a:ln>
            <a:noFill/>
          </a:ln>
        </p:spPr>
        <p:txBody>
          <a:bodyPr lIns="91425" tIns="91425" rIns="91425" bIns="91425" anchor="ctr" anchorCtr="0"/>
          <a:lstStyle>
            <a:lvl1pPr marL="0" marR="0" indent="0" algn="l" rtl="0">
              <a:lnSpc>
                <a:spcPct val="90000"/>
              </a:lnSpc>
              <a:spcBef>
                <a:spcPts val="0"/>
              </a:spcBef>
              <a:spcAft>
                <a:spcPts val="0"/>
              </a:spcAft>
              <a:buClr>
                <a:schemeClr val="dk1"/>
              </a:buClr>
              <a:buFont typeface="Calibri"/>
              <a:buNone/>
              <a:defRPr/>
            </a:lvl1pPr>
            <a:lvl2pPr marL="0" marR="0" indent="0" algn="l" rtl="0">
              <a:lnSpc>
                <a:spcPct val="100000"/>
              </a:lnSpc>
              <a:spcBef>
                <a:spcPts val="0"/>
              </a:spcBef>
              <a:spcAft>
                <a:spcPts val="0"/>
              </a:spcAft>
              <a:buClr>
                <a:srgbClr val="000000"/>
              </a:buClr>
              <a:buFont typeface="Arial"/>
              <a:buNone/>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6" name="Shape 6"/>
          <p:cNvSpPr txBox="1">
            <a:spLocks noGrp="1"/>
          </p:cNvSpPr>
          <p:nvPr>
            <p:ph type="body" idx="1"/>
          </p:nvPr>
        </p:nvSpPr>
        <p:spPr>
          <a:xfrm>
            <a:off x="628651" y="1825625"/>
            <a:ext cx="7886699" cy="4351338"/>
          </a:xfrm>
          <a:prstGeom prst="rect">
            <a:avLst/>
          </a:prstGeom>
          <a:noFill/>
          <a:ln>
            <a:noFill/>
          </a:ln>
        </p:spPr>
        <p:txBody>
          <a:bodyPr lIns="91425" tIns="91425" rIns="91425" bIns="91425" anchor="t" anchorCtr="0"/>
          <a:lstStyle>
            <a:lvl1pPr marL="228600" marR="0" indent="38100" algn="l" rtl="0">
              <a:lnSpc>
                <a:spcPct val="90000"/>
              </a:lnSpc>
              <a:spcBef>
                <a:spcPts val="1000"/>
              </a:spcBef>
              <a:spcAft>
                <a:spcPts val="0"/>
              </a:spcAft>
              <a:buClr>
                <a:schemeClr val="dk1"/>
              </a:buClr>
              <a:buFont typeface="Arial"/>
              <a:buChar char="•"/>
              <a:defRPr/>
            </a:lvl1pPr>
            <a:lvl2pPr marL="685800" marR="0" indent="12700" algn="l" rtl="0">
              <a:lnSpc>
                <a:spcPct val="90000"/>
              </a:lnSpc>
              <a:spcBef>
                <a:spcPts val="500"/>
              </a:spcBef>
              <a:spcAft>
                <a:spcPts val="0"/>
              </a:spcAft>
              <a:buClr>
                <a:schemeClr val="dk1"/>
              </a:buClr>
              <a:buFont typeface="Arial"/>
              <a:buChar char="•"/>
              <a:defRPr/>
            </a:lvl2pPr>
            <a:lvl3pPr marL="1143000" marR="0" indent="-12700" algn="l" rtl="0">
              <a:lnSpc>
                <a:spcPct val="90000"/>
              </a:lnSpc>
              <a:spcBef>
                <a:spcPts val="500"/>
              </a:spcBef>
              <a:spcAft>
                <a:spcPts val="0"/>
              </a:spcAft>
              <a:buClr>
                <a:schemeClr val="dk1"/>
              </a:buClr>
              <a:buFont typeface="Arial"/>
              <a:buChar char="•"/>
              <a:defRPr/>
            </a:lvl3pPr>
            <a:lvl4pPr marL="1600200" marR="0" indent="-25400" algn="l" rtl="0">
              <a:lnSpc>
                <a:spcPct val="90000"/>
              </a:lnSpc>
              <a:spcBef>
                <a:spcPts val="500"/>
              </a:spcBef>
              <a:spcAft>
                <a:spcPts val="0"/>
              </a:spcAft>
              <a:buClr>
                <a:schemeClr val="dk1"/>
              </a:buClr>
              <a:buFont typeface="Arial"/>
              <a:buChar char="•"/>
              <a:defRPr/>
            </a:lvl4pPr>
            <a:lvl5pPr marL="2057400" marR="0" indent="-25400" algn="l" rtl="0">
              <a:lnSpc>
                <a:spcPct val="90000"/>
              </a:lnSpc>
              <a:spcBef>
                <a:spcPts val="500"/>
              </a:spcBef>
              <a:spcAft>
                <a:spcPts val="0"/>
              </a:spcAft>
              <a:buClr>
                <a:schemeClr val="dk1"/>
              </a:buClr>
              <a:buFont typeface="Arial"/>
              <a:buChar char="•"/>
              <a:defRPr/>
            </a:lvl5pPr>
            <a:lvl6pPr marL="2514600" marR="0" indent="-25400" algn="l" rtl="0">
              <a:lnSpc>
                <a:spcPct val="90000"/>
              </a:lnSpc>
              <a:spcBef>
                <a:spcPts val="500"/>
              </a:spcBef>
              <a:spcAft>
                <a:spcPts val="0"/>
              </a:spcAft>
              <a:buClr>
                <a:schemeClr val="dk1"/>
              </a:buClr>
              <a:buFont typeface="Arial"/>
              <a:buChar char="•"/>
              <a:defRPr/>
            </a:lvl6pPr>
            <a:lvl7pPr marL="2971800" marR="0" indent="-25400" algn="l" rtl="0">
              <a:lnSpc>
                <a:spcPct val="90000"/>
              </a:lnSpc>
              <a:spcBef>
                <a:spcPts val="500"/>
              </a:spcBef>
              <a:spcAft>
                <a:spcPts val="0"/>
              </a:spcAft>
              <a:buClr>
                <a:schemeClr val="dk1"/>
              </a:buClr>
              <a:buFont typeface="Arial"/>
              <a:buChar char="•"/>
              <a:defRPr/>
            </a:lvl7pPr>
            <a:lvl8pPr marL="3429000" marR="0" indent="-25400" algn="l" rtl="0">
              <a:lnSpc>
                <a:spcPct val="90000"/>
              </a:lnSpc>
              <a:spcBef>
                <a:spcPts val="500"/>
              </a:spcBef>
              <a:spcAft>
                <a:spcPts val="0"/>
              </a:spcAft>
              <a:buClr>
                <a:schemeClr val="dk1"/>
              </a:buClr>
              <a:buFont typeface="Arial"/>
              <a:buChar char="•"/>
              <a:defRPr/>
            </a:lvl8pPr>
            <a:lvl9pPr marL="3886200" marR="0" indent="-25400" algn="l" rtl="0">
              <a:lnSpc>
                <a:spcPct val="90000"/>
              </a:lnSpc>
              <a:spcBef>
                <a:spcPts val="500"/>
              </a:spcBef>
              <a:spcAft>
                <a:spcPts val="0"/>
              </a:spcAft>
              <a:buClr>
                <a:schemeClr val="dk1"/>
              </a:buClr>
              <a:buFont typeface="Arial"/>
              <a:buChar char="•"/>
              <a:defRPr/>
            </a:lvl9pPr>
          </a:lstStyle>
          <a:p>
            <a:endParaRPr/>
          </a:p>
        </p:txBody>
      </p:sp>
      <p:sp>
        <p:nvSpPr>
          <p:cNvPr id="7" name="Shape 7"/>
          <p:cNvSpPr txBox="1">
            <a:spLocks noGrp="1"/>
          </p:cNvSpPr>
          <p:nvPr>
            <p:ph type="dt" idx="10"/>
          </p:nvPr>
        </p:nvSpPr>
        <p:spPr>
          <a:xfrm>
            <a:off x="628651" y="6356351"/>
            <a:ext cx="2057399"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kumimoji="0" sz="1400" kern="0">
              <a:solidFill>
                <a:srgbClr val="000000"/>
              </a:solidFill>
              <a:cs typeface="Arial"/>
              <a:sym typeface="Arial"/>
              <a:rtl val="0"/>
            </a:endParaRPr>
          </a:p>
        </p:txBody>
      </p:sp>
      <p:sp>
        <p:nvSpPr>
          <p:cNvPr id="8" name="Shape 8"/>
          <p:cNvSpPr txBox="1">
            <a:spLocks noGrp="1"/>
          </p:cNvSpPr>
          <p:nvPr>
            <p:ph type="ftr" idx="11"/>
          </p:nvPr>
        </p:nvSpPr>
        <p:spPr>
          <a:xfrm>
            <a:off x="3028950" y="6356351"/>
            <a:ext cx="3086100" cy="365125"/>
          </a:xfrm>
          <a:prstGeom prst="rect">
            <a:avLst/>
          </a:prstGeom>
          <a:noFill/>
          <a:ln>
            <a:noFill/>
          </a:ln>
        </p:spPr>
        <p:txBody>
          <a:bodyPr lIns="91425" tIns="91425" rIns="91425" bIns="91425" anchor="ctr" anchorCtr="0"/>
          <a:lstStyle>
            <a:lvl1pPr marL="0" marR="0" indent="0" algn="ctr" rtl="0">
              <a:lnSpc>
                <a:spcPct val="100000"/>
              </a:lnSpc>
              <a:spcBef>
                <a:spcPts val="0"/>
              </a:spcBef>
              <a:spcAft>
                <a:spcPts val="0"/>
              </a:spcAft>
              <a:buClr>
                <a:srgbClr val="000000"/>
              </a:buClr>
              <a:buFont typeface="Arial"/>
              <a:buNone/>
              <a:defRPr/>
            </a:lvl1pPr>
            <a:lvl2pPr marL="342900" marR="0" indent="0" algn="l" rtl="0">
              <a:lnSpc>
                <a:spcPct val="100000"/>
              </a:lnSpc>
              <a:spcBef>
                <a:spcPts val="0"/>
              </a:spcBef>
              <a:spcAft>
                <a:spcPts val="0"/>
              </a:spcAft>
              <a:buClr>
                <a:srgbClr val="000000"/>
              </a:buClr>
              <a:buFont typeface="Arial"/>
              <a:buNone/>
              <a:defRPr/>
            </a:lvl2pPr>
            <a:lvl3pPr marL="685800" marR="0" indent="0" algn="l" rtl="0">
              <a:lnSpc>
                <a:spcPct val="100000"/>
              </a:lnSpc>
              <a:spcBef>
                <a:spcPts val="0"/>
              </a:spcBef>
              <a:spcAft>
                <a:spcPts val="0"/>
              </a:spcAft>
              <a:buClr>
                <a:srgbClr val="000000"/>
              </a:buClr>
              <a:buFont typeface="Arial"/>
              <a:buNone/>
              <a:defRPr/>
            </a:lvl3pPr>
            <a:lvl4pPr marL="1028700" marR="0" indent="0" algn="l" rtl="0">
              <a:lnSpc>
                <a:spcPct val="100000"/>
              </a:lnSpc>
              <a:spcBef>
                <a:spcPts val="0"/>
              </a:spcBef>
              <a:spcAft>
                <a:spcPts val="0"/>
              </a:spcAft>
              <a:buClr>
                <a:srgbClr val="000000"/>
              </a:buClr>
              <a:buFont typeface="Arial"/>
              <a:buNone/>
              <a:defRPr/>
            </a:lvl4pPr>
            <a:lvl5pPr marL="1371600" marR="0" indent="0" algn="l" rtl="0">
              <a:lnSpc>
                <a:spcPct val="100000"/>
              </a:lnSpc>
              <a:spcBef>
                <a:spcPts val="0"/>
              </a:spcBef>
              <a:spcAft>
                <a:spcPts val="0"/>
              </a:spcAft>
              <a:buClr>
                <a:srgbClr val="000000"/>
              </a:buClr>
              <a:buFont typeface="Arial"/>
              <a:buNone/>
              <a:defRPr/>
            </a:lvl5pPr>
            <a:lvl6pPr marL="1714500" marR="0" indent="0" algn="l" rtl="0">
              <a:lnSpc>
                <a:spcPct val="100000"/>
              </a:lnSpc>
              <a:spcBef>
                <a:spcPts val="0"/>
              </a:spcBef>
              <a:spcAft>
                <a:spcPts val="0"/>
              </a:spcAft>
              <a:buClr>
                <a:srgbClr val="000000"/>
              </a:buClr>
              <a:buFont typeface="Arial"/>
              <a:buNone/>
              <a:defRPr/>
            </a:lvl6pPr>
            <a:lvl7pPr marL="2057400" marR="0" indent="0" algn="l" rtl="0">
              <a:lnSpc>
                <a:spcPct val="100000"/>
              </a:lnSpc>
              <a:spcBef>
                <a:spcPts val="0"/>
              </a:spcBef>
              <a:spcAft>
                <a:spcPts val="0"/>
              </a:spcAft>
              <a:buClr>
                <a:srgbClr val="000000"/>
              </a:buClr>
              <a:buFont typeface="Arial"/>
              <a:buNone/>
              <a:defRPr/>
            </a:lvl7pPr>
            <a:lvl8pPr marL="2400300" marR="0" indent="0" algn="l" rtl="0">
              <a:lnSpc>
                <a:spcPct val="100000"/>
              </a:lnSpc>
              <a:spcBef>
                <a:spcPts val="0"/>
              </a:spcBef>
              <a:spcAft>
                <a:spcPts val="0"/>
              </a:spcAft>
              <a:buClr>
                <a:srgbClr val="000000"/>
              </a:buClr>
              <a:buFont typeface="Arial"/>
              <a:buNone/>
              <a:defRPr/>
            </a:lvl8pPr>
            <a:lvl9pPr marL="2743200" marR="0" indent="0" algn="l" rtl="0">
              <a:lnSpc>
                <a:spcPct val="100000"/>
              </a:lnSpc>
              <a:spcBef>
                <a:spcPts val="0"/>
              </a:spcBef>
              <a:spcAft>
                <a:spcPts val="0"/>
              </a:spcAft>
              <a:buClr>
                <a:srgbClr val="000000"/>
              </a:buClr>
              <a:buFont typeface="Arial"/>
              <a:buNone/>
              <a:defRPr/>
            </a:lvl9pPr>
          </a:lstStyle>
          <a:p>
            <a:endParaRPr kumimoji="0" sz="1400" kern="0">
              <a:solidFill>
                <a:srgbClr val="000000"/>
              </a:solidFill>
              <a:cs typeface="Arial"/>
              <a:sym typeface="Arial"/>
              <a:rtl val="0"/>
            </a:endParaRPr>
          </a:p>
        </p:txBody>
      </p:sp>
      <p:sp>
        <p:nvSpPr>
          <p:cNvPr id="9" name="Shape 9"/>
          <p:cNvSpPr txBox="1">
            <a:spLocks noGrp="1"/>
          </p:cNvSpPr>
          <p:nvPr>
            <p:ph type="sldNum" idx="12"/>
          </p:nvPr>
        </p:nvSpPr>
        <p:spPr>
          <a:xfrm>
            <a:off x="6457951" y="6356351"/>
            <a:ext cx="2057399" cy="365125"/>
          </a:xfrm>
          <a:prstGeom prst="rect">
            <a:avLst/>
          </a:prstGeom>
          <a:noFill/>
          <a:ln>
            <a:noFill/>
          </a:ln>
        </p:spPr>
        <p:txBody>
          <a:bodyPr lIns="91425" tIns="45700" rIns="91425" bIns="45700" anchor="ctr" anchorCtr="0">
            <a:noAutofit/>
          </a:bodyPr>
          <a:lstStyle>
            <a:lvl1pPr marL="0" marR="0" indent="0" algn="r" rtl="0">
              <a:lnSpc>
                <a:spcPct val="100000"/>
              </a:lnSpc>
              <a:spcBef>
                <a:spcPts val="0"/>
              </a:spcBef>
              <a:spcAft>
                <a:spcPts val="0"/>
              </a:spcAft>
              <a:buNone/>
              <a:defRPr sz="900" b="0" i="0" u="none" strike="noStrike" cap="none" baseline="0">
                <a:solidFill>
                  <a:srgbClr val="888888"/>
                </a:solidFill>
                <a:latin typeface="Calibri"/>
                <a:ea typeface="Calibri"/>
                <a:cs typeface="Calibri"/>
                <a:sym typeface="Calibri"/>
                <a:rtl val="0"/>
              </a:defRPr>
            </a:lvl1pPr>
          </a:lstStyle>
          <a:p>
            <a:pPr>
              <a:buClr>
                <a:srgbClr val="888888"/>
              </a:buClr>
              <a:buSzPct val="25000"/>
            </a:pPr>
            <a:fld id="{00000000-1234-1234-1234-123412341234}" type="slidenum">
              <a:rPr kumimoji="0" lang="en-US" altLang="ja-JP" kern="0" smtClean="0"/>
              <a:pPr>
                <a:buClr>
                  <a:srgbClr val="888888"/>
                </a:buClr>
                <a:buSzPct val="25000"/>
              </a:pPr>
              <a:t>‹#›</a:t>
            </a:fld>
            <a:endParaRPr kumimoji="0" lang="ja-JP" altLang="en-US" kern="0"/>
          </a:p>
        </p:txBody>
      </p:sp>
    </p:spTree>
    <p:extLst>
      <p:ext uri="{BB962C8B-B14F-4D97-AF65-F5344CB8AC3E}">
        <p14:creationId xmlns:p14="http://schemas.microsoft.com/office/powerpoint/2010/main" val="82954211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05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C8F543-B21C-4093-98D2-980C7D3C052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3B9522-7E02-462F-9731-62E92E0E2D3E}"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8669167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3D7F477-271F-4DD5-B841-5FCDDFF306A0}"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400">
                <a:solidFill>
                  <a:schemeClr val="tx1">
                    <a:tint val="75000"/>
                  </a:schemeClr>
                </a:solidFill>
              </a:defRPr>
            </a:lvl1pPr>
          </a:lstStyle>
          <a:p>
            <a:fld id="{B94AE747-6DEE-4AD3-A63D-224D64A334F5}"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29762323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iming>
    <p:tnLst>
      <p:par>
        <p:cTn xmlns:p14="http://schemas.microsoft.com/office/powerpoint/2010/main" id="1" dur="indefinite" restart="never" nodeType="tmRoot"/>
      </p:par>
    </p:tnLst>
  </p:timing>
  <p:hf hdr="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9144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609600"/>
            <a:ext cx="6447501" cy="1320800"/>
          </a:xfrm>
          <a:prstGeom prst="rect">
            <a:avLst/>
          </a:prstGeom>
        </p:spPr>
        <p:txBody>
          <a:bodyPr vert="horz" lIns="91440" tIns="45720" rIns="91440" bIns="45720" rtlCol="0" anchor="t">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508001" y="2160590"/>
            <a:ext cx="6447501" cy="3880773"/>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5403850" y="6041363"/>
            <a:ext cx="683954"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C2198FF1-B1AC-472E-8C8E-08BC20A3F342}"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3"/>
          </p:nvPr>
        </p:nvSpPr>
        <p:spPr>
          <a:xfrm>
            <a:off x="508001" y="6041363"/>
            <a:ext cx="4723209" cy="365125"/>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42998" y="6041363"/>
            <a:ext cx="512504" cy="365125"/>
          </a:xfrm>
          <a:prstGeom prst="rect">
            <a:avLst/>
          </a:prstGeom>
        </p:spPr>
        <p:txBody>
          <a:bodyPr vert="horz" lIns="91440" tIns="45720" rIns="91440" bIns="45720" rtlCol="0" anchor="ctr"/>
          <a:lstStyle>
            <a:lvl1pPr algn="r">
              <a:defRPr sz="675">
                <a:solidFill>
                  <a:schemeClr val="accent1"/>
                </a:solidFill>
              </a:defRPr>
            </a:lvl1pPr>
          </a:lstStyle>
          <a:p>
            <a:fld id="{06806A11-EDE4-4C73-B09B-5F9C8610872F}" type="slidenum">
              <a:rPr lang="ja-JP" altLang="en-US" smtClean="0">
                <a:solidFill>
                  <a:srgbClr val="90C226"/>
                </a:solidFill>
              </a:rPr>
              <a:pPr/>
              <a:t>‹#›</a:t>
            </a:fld>
            <a:endParaRPr lang="ja-JP" altLang="en-US">
              <a:solidFill>
                <a:srgbClr val="90C226"/>
              </a:solidFill>
            </a:endParaRPr>
          </a:p>
        </p:txBody>
      </p:sp>
    </p:spTree>
    <p:extLst>
      <p:ext uri="{BB962C8B-B14F-4D97-AF65-F5344CB8AC3E}">
        <p14:creationId xmlns:p14="http://schemas.microsoft.com/office/powerpoint/2010/main" val="408440997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Lst>
  <p:txStyles>
    <p:titleStyle>
      <a:lvl1pPr algn="l" defTabSz="342900" rtl="0" eaLnBrk="1" latinLnBrk="0" hangingPunct="1">
        <a:spcBef>
          <a:spcPct val="0"/>
        </a:spcBef>
        <a:buNone/>
        <a:defRPr kumimoji="1" sz="2700" kern="1200">
          <a:solidFill>
            <a:schemeClr val="accent1"/>
          </a:solidFill>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kumimoji="1"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kumimoji="1"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kumimoji="1"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kumimoji="1"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kumimoji="1" sz="1350" kern="1200">
          <a:solidFill>
            <a:schemeClr val="tx1"/>
          </a:solidFill>
          <a:latin typeface="+mn-lt"/>
          <a:ea typeface="+mn-ea"/>
          <a:cs typeface="+mn-cs"/>
        </a:defRPr>
      </a:lvl1pPr>
      <a:lvl2pPr marL="342900" algn="l" defTabSz="342900" rtl="0" eaLnBrk="1" latinLnBrk="0" hangingPunct="1">
        <a:defRPr kumimoji="1" sz="1350" kern="1200">
          <a:solidFill>
            <a:schemeClr val="tx1"/>
          </a:solidFill>
          <a:latin typeface="+mn-lt"/>
          <a:ea typeface="+mn-ea"/>
          <a:cs typeface="+mn-cs"/>
        </a:defRPr>
      </a:lvl2pPr>
      <a:lvl3pPr marL="685800" algn="l" defTabSz="342900" rtl="0" eaLnBrk="1" latinLnBrk="0" hangingPunct="1">
        <a:defRPr kumimoji="1" sz="1350" kern="1200">
          <a:solidFill>
            <a:schemeClr val="tx1"/>
          </a:solidFill>
          <a:latin typeface="+mn-lt"/>
          <a:ea typeface="+mn-ea"/>
          <a:cs typeface="+mn-cs"/>
        </a:defRPr>
      </a:lvl3pPr>
      <a:lvl4pPr marL="1028700" algn="l" defTabSz="342900" rtl="0" eaLnBrk="1" latinLnBrk="0" hangingPunct="1">
        <a:defRPr kumimoji="1" sz="1350" kern="1200">
          <a:solidFill>
            <a:schemeClr val="tx1"/>
          </a:solidFill>
          <a:latin typeface="+mn-lt"/>
          <a:ea typeface="+mn-ea"/>
          <a:cs typeface="+mn-cs"/>
        </a:defRPr>
      </a:lvl4pPr>
      <a:lvl5pPr marL="1371600" algn="l" defTabSz="342900" rtl="0" eaLnBrk="1" latinLnBrk="0" hangingPunct="1">
        <a:defRPr kumimoji="1" sz="1350" kern="1200">
          <a:solidFill>
            <a:schemeClr val="tx1"/>
          </a:solidFill>
          <a:latin typeface="+mn-lt"/>
          <a:ea typeface="+mn-ea"/>
          <a:cs typeface="+mn-cs"/>
        </a:defRPr>
      </a:lvl5pPr>
      <a:lvl6pPr marL="1714500" algn="l" defTabSz="342900" rtl="0" eaLnBrk="1" latinLnBrk="0" hangingPunct="1">
        <a:defRPr kumimoji="1" sz="1350" kern="1200">
          <a:solidFill>
            <a:schemeClr val="tx1"/>
          </a:solidFill>
          <a:latin typeface="+mn-lt"/>
          <a:ea typeface="+mn-ea"/>
          <a:cs typeface="+mn-cs"/>
        </a:defRPr>
      </a:lvl6pPr>
      <a:lvl7pPr marL="2057400" algn="l" defTabSz="342900" rtl="0" eaLnBrk="1" latinLnBrk="0" hangingPunct="1">
        <a:defRPr kumimoji="1" sz="1350" kern="1200">
          <a:solidFill>
            <a:schemeClr val="tx1"/>
          </a:solidFill>
          <a:latin typeface="+mn-lt"/>
          <a:ea typeface="+mn-ea"/>
          <a:cs typeface="+mn-cs"/>
        </a:defRPr>
      </a:lvl7pPr>
      <a:lvl8pPr marL="2400300" algn="l" defTabSz="342900" rtl="0" eaLnBrk="1" latinLnBrk="0" hangingPunct="1">
        <a:defRPr kumimoji="1" sz="1350" kern="1200">
          <a:solidFill>
            <a:schemeClr val="tx1"/>
          </a:solidFill>
          <a:latin typeface="+mn-lt"/>
          <a:ea typeface="+mn-ea"/>
          <a:cs typeface="+mn-cs"/>
        </a:defRPr>
      </a:lvl8pPr>
      <a:lvl9pPr marL="2743200" algn="l" defTabSz="342900" rtl="0" eaLnBrk="1" latinLnBrk="0" hangingPunct="1">
        <a:defRPr kumimoji="1"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5913C8-8686-40BD-A121-96BC1828051B}"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27012E-6190-413A-890C-48CD6DD9AB3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6382596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400"/>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9711FC6-47F5-44E3-8336-AEBCEC276643}" type="datetimeFigureOut">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40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400"/>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3492AEF-BED3-412D-ADFD-B0A015CAA516}"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2472945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85766" rtl="0" eaLnBrk="1" latinLnBrk="0" hangingPunct="1">
        <a:spcBef>
          <a:spcPct val="0"/>
        </a:spcBef>
        <a:buNone/>
        <a:defRPr kumimoji="1" sz="3300" kern="1200">
          <a:solidFill>
            <a:schemeClr val="tx1"/>
          </a:solidFill>
          <a:latin typeface="+mj-lt"/>
          <a:ea typeface="+mj-ea"/>
          <a:cs typeface="+mj-cs"/>
        </a:defRPr>
      </a:lvl1pPr>
    </p:titleStyle>
    <p:bodyStyle>
      <a:lvl1pPr marL="257162" indent="-257162" algn="l" defTabSz="68576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1pPr>
      <a:lvl2pPr marL="557185" indent="-214303" algn="l" defTabSz="685766" rtl="0" eaLnBrk="1" latinLnBrk="0" hangingPunct="1">
        <a:spcBef>
          <a:spcPct val="20000"/>
        </a:spcBef>
        <a:buFont typeface="Arial" panose="020B0604020202020204" pitchFamily="34" charset="0"/>
        <a:buChar char="–"/>
        <a:defRPr kumimoji="1" sz="2100" kern="1200">
          <a:solidFill>
            <a:schemeClr val="tx1"/>
          </a:solidFill>
          <a:latin typeface="+mn-lt"/>
          <a:ea typeface="+mn-ea"/>
          <a:cs typeface="+mn-cs"/>
        </a:defRPr>
      </a:lvl2pPr>
      <a:lvl3pPr marL="857207" indent="-171442" algn="l" defTabSz="685766" rtl="0" eaLnBrk="1" latinLnBrk="0" hangingPunct="1">
        <a:spcBef>
          <a:spcPct val="20000"/>
        </a:spcBef>
        <a:buFont typeface="Arial" panose="020B0604020202020204" pitchFamily="34" charset="0"/>
        <a:buChar char="•"/>
        <a:defRPr kumimoji="1" sz="1800" kern="1200">
          <a:solidFill>
            <a:schemeClr val="tx1"/>
          </a:solidFill>
          <a:latin typeface="+mn-lt"/>
          <a:ea typeface="+mn-ea"/>
          <a:cs typeface="+mn-cs"/>
        </a:defRPr>
      </a:lvl3pPr>
      <a:lvl4pPr marL="1200090" indent="-171442" algn="l" defTabSz="685766"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4pPr>
      <a:lvl5pPr marL="1542974" indent="-171442" algn="l" defTabSz="685766"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5pPr>
      <a:lvl6pPr marL="1885856" indent="-171442" algn="l" defTabSz="685766"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6pPr>
      <a:lvl7pPr marL="2228739" indent="-171442" algn="l" defTabSz="685766"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7pPr>
      <a:lvl8pPr marL="2571622" indent="-171442" algn="l" defTabSz="685766"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8pPr>
      <a:lvl9pPr marL="2914505" indent="-171442" algn="l" defTabSz="685766" rtl="0" eaLnBrk="1" latinLnBrk="0" hangingPunct="1">
        <a:spcBef>
          <a:spcPct val="20000"/>
        </a:spcBef>
        <a:buFont typeface="Arial" panose="020B0604020202020204" pitchFamily="34" charset="0"/>
        <a:buChar char="•"/>
        <a:defRPr kumimoji="1" sz="1500" kern="1200">
          <a:solidFill>
            <a:schemeClr val="tx1"/>
          </a:solidFill>
          <a:latin typeface="+mn-lt"/>
          <a:ea typeface="+mn-ea"/>
          <a:cs typeface="+mn-cs"/>
        </a:defRPr>
      </a:lvl9pPr>
    </p:bodyStyle>
    <p:otherStyle>
      <a:defPPr>
        <a:defRPr lang="ja-JP"/>
      </a:defPPr>
      <a:lvl1pPr marL="0" algn="l" defTabSz="685766" rtl="0" eaLnBrk="1" latinLnBrk="0" hangingPunct="1">
        <a:defRPr kumimoji="1" sz="1350" kern="1200">
          <a:solidFill>
            <a:schemeClr val="tx1"/>
          </a:solidFill>
          <a:latin typeface="+mn-lt"/>
          <a:ea typeface="+mn-ea"/>
          <a:cs typeface="+mn-cs"/>
        </a:defRPr>
      </a:lvl1pPr>
      <a:lvl2pPr marL="342884" algn="l" defTabSz="685766" rtl="0" eaLnBrk="1" latinLnBrk="0" hangingPunct="1">
        <a:defRPr kumimoji="1" sz="1350" kern="1200">
          <a:solidFill>
            <a:schemeClr val="tx1"/>
          </a:solidFill>
          <a:latin typeface="+mn-lt"/>
          <a:ea typeface="+mn-ea"/>
          <a:cs typeface="+mn-cs"/>
        </a:defRPr>
      </a:lvl2pPr>
      <a:lvl3pPr marL="685766" algn="l" defTabSz="685766" rtl="0" eaLnBrk="1" latinLnBrk="0" hangingPunct="1">
        <a:defRPr kumimoji="1" sz="1350" kern="1200">
          <a:solidFill>
            <a:schemeClr val="tx1"/>
          </a:solidFill>
          <a:latin typeface="+mn-lt"/>
          <a:ea typeface="+mn-ea"/>
          <a:cs typeface="+mn-cs"/>
        </a:defRPr>
      </a:lvl3pPr>
      <a:lvl4pPr marL="1028649" algn="l" defTabSz="685766" rtl="0" eaLnBrk="1" latinLnBrk="0" hangingPunct="1">
        <a:defRPr kumimoji="1" sz="1350" kern="1200">
          <a:solidFill>
            <a:schemeClr val="tx1"/>
          </a:solidFill>
          <a:latin typeface="+mn-lt"/>
          <a:ea typeface="+mn-ea"/>
          <a:cs typeface="+mn-cs"/>
        </a:defRPr>
      </a:lvl4pPr>
      <a:lvl5pPr marL="1371532" algn="l" defTabSz="685766" rtl="0" eaLnBrk="1" latinLnBrk="0" hangingPunct="1">
        <a:defRPr kumimoji="1" sz="1350" kern="1200">
          <a:solidFill>
            <a:schemeClr val="tx1"/>
          </a:solidFill>
          <a:latin typeface="+mn-lt"/>
          <a:ea typeface="+mn-ea"/>
          <a:cs typeface="+mn-cs"/>
        </a:defRPr>
      </a:lvl5pPr>
      <a:lvl6pPr marL="1714415" algn="l" defTabSz="685766" rtl="0" eaLnBrk="1" latinLnBrk="0" hangingPunct="1">
        <a:defRPr kumimoji="1" sz="1350" kern="1200">
          <a:solidFill>
            <a:schemeClr val="tx1"/>
          </a:solidFill>
          <a:latin typeface="+mn-lt"/>
          <a:ea typeface="+mn-ea"/>
          <a:cs typeface="+mn-cs"/>
        </a:defRPr>
      </a:lvl6pPr>
      <a:lvl7pPr marL="2057297" algn="l" defTabSz="685766" rtl="0" eaLnBrk="1" latinLnBrk="0" hangingPunct="1">
        <a:defRPr kumimoji="1" sz="1350" kern="1200">
          <a:solidFill>
            <a:schemeClr val="tx1"/>
          </a:solidFill>
          <a:latin typeface="+mn-lt"/>
          <a:ea typeface="+mn-ea"/>
          <a:cs typeface="+mn-cs"/>
        </a:defRPr>
      </a:lvl7pPr>
      <a:lvl8pPr marL="2400180" algn="l" defTabSz="685766" rtl="0" eaLnBrk="1" latinLnBrk="0" hangingPunct="1">
        <a:defRPr kumimoji="1" sz="1350" kern="1200">
          <a:solidFill>
            <a:schemeClr val="tx1"/>
          </a:solidFill>
          <a:latin typeface="+mn-lt"/>
          <a:ea typeface="+mn-ea"/>
          <a:cs typeface="+mn-cs"/>
        </a:defRPr>
      </a:lvl8pPr>
      <a:lvl9pPr marL="2743064" algn="l" defTabSz="685766"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g"/><Relationship Id="rId1" Type="http://schemas.openxmlformats.org/officeDocument/2006/relationships/slideLayout" Target="../slideLayouts/slideLayout77.xml"/><Relationship Id="rId2" Type="http://schemas.openxmlformats.org/officeDocument/2006/relationships/image" Target="../media/image1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7.png"/><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19.jpeg"/><Relationship Id="rId3"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6.xml"/><Relationship Id="rId4" Type="http://schemas.openxmlformats.org/officeDocument/2006/relationships/image" Target="../media/image23.png"/><Relationship Id="rId1" Type="http://schemas.microsoft.com/office/2007/relationships/media" Target="../media/media1.mp4"/><Relationship Id="rId2" Type="http://schemas.openxmlformats.org/officeDocument/2006/relationships/video" Target="../media/media1.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24.jpeg"/><Relationship Id="rId3" Type="http://schemas.openxmlformats.org/officeDocument/2006/relationships/image" Target="../media/image2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27.jpeg"/><Relationship Id="rId3"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2.xml"/><Relationship Id="rId3"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jpeg"/><Relationship Id="rId3" Type="http://schemas.openxmlformats.org/officeDocument/2006/relationships/image" Target="../media/image34.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jpeg"/><Relationship Id="rId1" Type="http://schemas.openxmlformats.org/officeDocument/2006/relationships/slideLayout" Target="../slideLayouts/slideLayout18.xml"/><Relationship Id="rId2" Type="http://schemas.openxmlformats.org/officeDocument/2006/relationships/image" Target="../media/image3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39.png"/><Relationship Id="rId3"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2.png"/><Relationship Id="rId3" Type="http://schemas.openxmlformats.org/officeDocument/2006/relationships/image" Target="../media/image4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18.xml"/><Relationship Id="rId2"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8.jpeg"/><Relationship Id="rId3" Type="http://schemas.openxmlformats.org/officeDocument/2006/relationships/image" Target="../media/image49.jpe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51.png"/><Relationship Id="rId5" Type="http://schemas.microsoft.com/office/2007/relationships/hdphoto" Target="../media/hdphoto2.wdp"/><Relationship Id="rId6" Type="http://schemas.openxmlformats.org/officeDocument/2006/relationships/image" Target="../media/image52.png"/><Relationship Id="rId7" Type="http://schemas.microsoft.com/office/2007/relationships/hdphoto" Target="../media/hdphoto3.wdp"/><Relationship Id="rId8" Type="http://schemas.openxmlformats.org/officeDocument/2006/relationships/image" Target="../media/image53.png"/><Relationship Id="rId1" Type="http://schemas.openxmlformats.org/officeDocument/2006/relationships/slideLayout" Target="../slideLayouts/slideLayout18.xml"/><Relationship Id="rId2"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5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7.jpeg"/><Relationship Id="rId1" Type="http://schemas.openxmlformats.org/officeDocument/2006/relationships/slideLayout" Target="../slideLayouts/slideLayout24.xml"/><Relationship Id="rId2" Type="http://schemas.openxmlformats.org/officeDocument/2006/relationships/notesSlide" Target="../notesSlides/notesSlide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xml"/><Relationship Id="rId3" Type="http://schemas.openxmlformats.org/officeDocument/2006/relationships/image" Target="../media/image60.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61.JP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24.xml"/><Relationship Id="rId2" Type="http://schemas.openxmlformats.org/officeDocument/2006/relationships/notesSlide" Target="../notesSlides/notesSlide8.xml"/></Relationships>
</file>

<file path=ppt/slides/_rels/slide46.xml.rels><?xml version="1.0" encoding="UTF-8" standalone="yes"?>
<Relationships xmlns="http://schemas.openxmlformats.org/package/2006/relationships"><Relationship Id="rId3" Type="http://schemas.openxmlformats.org/officeDocument/2006/relationships/hyperlink" Target="http://subarutelescope.org/j_index.html" TargetMode="External"/><Relationship Id="rId4" Type="http://schemas.openxmlformats.org/officeDocument/2006/relationships/hyperlink" Target="http://ja.wikipedia.org/wiki/%E5%9B%BD%E7%AB%8B%E5%A4%A9%E6%96%87%E5%8F%B0%E3%83%8F%E3%83%AF%E3%82%A4%E8%A6%B3%E6%B8%AC%E6%89%80%E3%81%99%E3%81%B0%E3%82%8B%E6%9C%9B%E9%81%A0%E9%8F%A1" TargetMode="External"/><Relationship Id="rId5" Type="http://schemas.openxmlformats.org/officeDocument/2006/relationships/hyperlink" Target="https://www.google.co.jp/maps/place/19%C2%B049'32.0%22N+155%C2%B028'36.0%22W/@19.825556,-155.476667,719m/data=!3m1!1e3!4m2!3m1!1s0x0:0x0?hl=ja" TargetMode="External"/><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34.xml"/><Relationship Id="rId3"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image" Target="../media/image5.jpeg"/><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1" Type="http://schemas.openxmlformats.org/officeDocument/2006/relationships/image" Target="../media/image74.jpeg"/><Relationship Id="rId12" Type="http://schemas.openxmlformats.org/officeDocument/2006/relationships/image" Target="../media/image75.png"/><Relationship Id="rId13" Type="http://schemas.openxmlformats.org/officeDocument/2006/relationships/image" Target="../media/image76.png"/><Relationship Id="rId14" Type="http://schemas.openxmlformats.org/officeDocument/2006/relationships/image" Target="../media/image77.png"/><Relationship Id="rId15" Type="http://schemas.openxmlformats.org/officeDocument/2006/relationships/image" Target="../media/image78.png"/><Relationship Id="rId16" Type="http://schemas.openxmlformats.org/officeDocument/2006/relationships/image" Target="../media/image79.png"/><Relationship Id="rId1" Type="http://schemas.openxmlformats.org/officeDocument/2006/relationships/tags" Target="../tags/tag2.xml"/><Relationship Id="rId2" Type="http://schemas.openxmlformats.org/officeDocument/2006/relationships/slideLayout" Target="../slideLayouts/slideLayout34.xml"/><Relationship Id="rId3" Type="http://schemas.openxmlformats.org/officeDocument/2006/relationships/image" Target="../media/image66.pn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7" Type="http://schemas.openxmlformats.org/officeDocument/2006/relationships/image" Target="../media/image70.jpeg"/><Relationship Id="rId8" Type="http://schemas.openxmlformats.org/officeDocument/2006/relationships/image" Target="../media/image71.jpeg"/><Relationship Id="rId9" Type="http://schemas.openxmlformats.org/officeDocument/2006/relationships/image" Target="../media/image72.jpeg"/><Relationship Id="rId10" Type="http://schemas.openxmlformats.org/officeDocument/2006/relationships/image" Target="../media/image7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4" Type="http://schemas.microsoft.com/office/2007/relationships/hdphoto" Target="../media/hdphoto4.wdp"/><Relationship Id="rId5" Type="http://schemas.openxmlformats.org/officeDocument/2006/relationships/image" Target="../media/image81.jpeg"/><Relationship Id="rId6" Type="http://schemas.openxmlformats.org/officeDocument/2006/relationships/image" Target="../media/image82.jpeg"/><Relationship Id="rId7" Type="http://schemas.openxmlformats.org/officeDocument/2006/relationships/image" Target="../media/image83.jpeg"/><Relationship Id="rId1" Type="http://schemas.openxmlformats.org/officeDocument/2006/relationships/tags" Target="../tags/tag3.xml"/><Relationship Id="rId2"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8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1" Type="http://schemas.openxmlformats.org/officeDocument/2006/relationships/tags" Target="../tags/tag4.xml"/><Relationship Id="rId2"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89.jpeg"/><Relationship Id="rId4" Type="http://schemas.openxmlformats.org/officeDocument/2006/relationships/image" Target="../media/image90.jpeg"/><Relationship Id="rId1" Type="http://schemas.openxmlformats.org/officeDocument/2006/relationships/slideLayout" Target="../slideLayouts/slideLayout34.xml"/><Relationship Id="rId2" Type="http://schemas.openxmlformats.org/officeDocument/2006/relationships/image" Target="../media/image88.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1" Type="http://schemas.openxmlformats.org/officeDocument/2006/relationships/slideLayout" Target="../slideLayouts/slideLayout34.xml"/><Relationship Id="rId2" Type="http://schemas.openxmlformats.org/officeDocument/2006/relationships/image" Target="../media/image91.jpeg"/></Relationships>
</file>

<file path=ppt/slides/_rels/slide61.xml.rels><?xml version="1.0" encoding="UTF-8" standalone="yes"?>
<Relationships xmlns="http://schemas.openxmlformats.org/package/2006/relationships"><Relationship Id="rId3" Type="http://schemas.openxmlformats.org/officeDocument/2006/relationships/hyperlink" Target="http://www.churaumishinkokai.com/knowledge/" TargetMode="External"/><Relationship Id="rId4" Type="http://schemas.openxmlformats.org/officeDocument/2006/relationships/hyperlink" Target="http://hanauma1.com/feed_flame.htm" TargetMode="External"/><Relationship Id="rId1" Type="http://schemas.openxmlformats.org/officeDocument/2006/relationships/slideLayout" Target="../slideLayouts/slideLayout34.xml"/><Relationship Id="rId2" Type="http://schemas.openxmlformats.org/officeDocument/2006/relationships/hyperlink" Target="http://www.nishiumi.info/sightseeing/nishiumi.html"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94.jpg"/></Relationships>
</file>

<file path=ppt/slides/_rels/slide63.xml.rels><?xml version="1.0" encoding="UTF-8" standalone="yes"?>
<Relationships xmlns="http://schemas.openxmlformats.org/package/2006/relationships"><Relationship Id="rId3" Type="http://schemas.openxmlformats.org/officeDocument/2006/relationships/image" Target="../media/image96.jpeg"/><Relationship Id="rId4" Type="http://schemas.openxmlformats.org/officeDocument/2006/relationships/image" Target="../media/image97.jpeg"/><Relationship Id="rId5" Type="http://schemas.openxmlformats.org/officeDocument/2006/relationships/image" Target="../media/image98.jpeg"/><Relationship Id="rId6" Type="http://schemas.openxmlformats.org/officeDocument/2006/relationships/image" Target="../media/image99.jpeg"/><Relationship Id="rId7" Type="http://schemas.openxmlformats.org/officeDocument/2006/relationships/image" Target="../media/image100.png"/><Relationship Id="rId8" Type="http://schemas.microsoft.com/office/2007/relationships/hdphoto" Target="../media/hdphoto5.wdp"/><Relationship Id="rId9" Type="http://schemas.openxmlformats.org/officeDocument/2006/relationships/image" Target="../media/image101.jpeg"/><Relationship Id="rId1" Type="http://schemas.openxmlformats.org/officeDocument/2006/relationships/slideLayout" Target="../slideLayouts/slideLayout45.xml"/><Relationship Id="rId2" Type="http://schemas.openxmlformats.org/officeDocument/2006/relationships/image" Target="../media/image95.jpg"/></Relationships>
</file>

<file path=ppt/slides/_rels/slide64.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98.jpeg"/><Relationship Id="rId5" Type="http://schemas.openxmlformats.org/officeDocument/2006/relationships/image" Target="../media/image104.jpeg"/><Relationship Id="rId1" Type="http://schemas.openxmlformats.org/officeDocument/2006/relationships/slideLayout" Target="../slideLayouts/slideLayout45.xml"/><Relationship Id="rId2" Type="http://schemas.openxmlformats.org/officeDocument/2006/relationships/image" Target="../media/image102.jpg"/></Relationships>
</file>

<file path=ppt/slides/_rels/slide65.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2.jpg"/><Relationship Id="rId5" Type="http://schemas.openxmlformats.org/officeDocument/2006/relationships/image" Target="../media/image103.jpeg"/><Relationship Id="rId6" Type="http://schemas.openxmlformats.org/officeDocument/2006/relationships/image" Target="../media/image98.jpeg"/><Relationship Id="rId1" Type="http://schemas.openxmlformats.org/officeDocument/2006/relationships/slideLayout" Target="../slideLayouts/slideLayout45.xml"/><Relationship Id="rId2" Type="http://schemas.openxmlformats.org/officeDocument/2006/relationships/notesSlide" Target="../notesSlides/notesSlide10.xml"/></Relationships>
</file>

<file path=ppt/slides/_rels/slide66.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107.png"/><Relationship Id="rId5" Type="http://schemas.openxmlformats.org/officeDocument/2006/relationships/image" Target="../media/image108.png"/><Relationship Id="rId6" Type="http://schemas.microsoft.com/office/2007/relationships/hdphoto" Target="../media/hdphoto7.wdp"/><Relationship Id="rId1" Type="http://schemas.openxmlformats.org/officeDocument/2006/relationships/slideLayout" Target="../slideLayouts/slideLayout45.xml"/><Relationship Id="rId2" Type="http://schemas.openxmlformats.org/officeDocument/2006/relationships/image" Target="../media/image106.png"/></Relationships>
</file>

<file path=ppt/slides/_rels/slide67.xml.rels><?xml version="1.0" encoding="UTF-8" standalone="yes"?>
<Relationships xmlns="http://schemas.openxmlformats.org/package/2006/relationships"><Relationship Id="rId3" Type="http://schemas.microsoft.com/office/2007/relationships/hdphoto" Target="../media/hdphoto5.wdp"/><Relationship Id="rId4" Type="http://schemas.openxmlformats.org/officeDocument/2006/relationships/image" Target="../media/image110.png"/><Relationship Id="rId5" Type="http://schemas.openxmlformats.org/officeDocument/2006/relationships/image" Target="../media/image111.png"/><Relationship Id="rId1" Type="http://schemas.openxmlformats.org/officeDocument/2006/relationships/slideLayout" Target="../slideLayouts/slideLayout45.xml"/><Relationship Id="rId2" Type="http://schemas.openxmlformats.org/officeDocument/2006/relationships/image" Target="../media/image10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8.jpeg"/><Relationship Id="rId3"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microsoft.com/office/2007/relationships/hdphoto" Target="../media/hdphoto8.wdp"/><Relationship Id="rId4" Type="http://schemas.openxmlformats.org/officeDocument/2006/relationships/image" Target="../media/image113.png"/><Relationship Id="rId5" Type="http://schemas.microsoft.com/office/2007/relationships/hdphoto" Target="../media/hdphoto9.wdp"/><Relationship Id="rId1" Type="http://schemas.openxmlformats.org/officeDocument/2006/relationships/slideLayout" Target="../slideLayouts/slideLayout44.xml"/><Relationship Id="rId2" Type="http://schemas.openxmlformats.org/officeDocument/2006/relationships/image" Target="../media/image1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11.pn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209932" cy="6857999"/>
          </a:xfrm>
        </p:spPr>
      </p:pic>
      <p:sp>
        <p:nvSpPr>
          <p:cNvPr id="2" name="タイトル 1"/>
          <p:cNvSpPr>
            <a:spLocks noGrp="1"/>
          </p:cNvSpPr>
          <p:nvPr>
            <p:ph type="title"/>
          </p:nvPr>
        </p:nvSpPr>
        <p:spPr/>
        <p:txBody>
          <a:bodyPr>
            <a:normAutofit/>
          </a:bodyPr>
          <a:lstStyle/>
          <a:p>
            <a:pPr algn="ctr"/>
            <a:r>
              <a:rPr lang="ja-JP" altLang="en-US" sz="4500" dirty="0"/>
              <a:t>ハワイ実習</a:t>
            </a:r>
          </a:p>
        </p:txBody>
      </p:sp>
    </p:spTree>
    <p:extLst>
      <p:ext uri="{BB962C8B-B14F-4D97-AF65-F5344CB8AC3E}">
        <p14:creationId xmlns:p14="http://schemas.microsoft.com/office/powerpoint/2010/main" val="41157136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160072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612" y="1288496"/>
            <a:ext cx="3265528" cy="2447922"/>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2774" y="1288497"/>
            <a:ext cx="3342596" cy="2505694"/>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1900" y="3170754"/>
            <a:ext cx="3348480" cy="2510105"/>
          </a:xfrm>
          <a:prstGeom prst="rect">
            <a:avLst/>
          </a:prstGeom>
        </p:spPr>
      </p:pic>
      <p:sp>
        <p:nvSpPr>
          <p:cNvPr id="9" name="円/楕円 8"/>
          <p:cNvSpPr/>
          <p:nvPr/>
        </p:nvSpPr>
        <p:spPr>
          <a:xfrm>
            <a:off x="5062318" y="3966993"/>
            <a:ext cx="1109882" cy="91762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Tree>
    <p:extLst>
      <p:ext uri="{BB962C8B-B14F-4D97-AF65-F5344CB8AC3E}">
        <p14:creationId xmlns:p14="http://schemas.microsoft.com/office/powerpoint/2010/main" val="311535909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l="16997" t="14685" r="-1" b="1"/>
          <a:stretch/>
        </p:blipFill>
        <p:spPr>
          <a:xfrm>
            <a:off x="3" y="459687"/>
            <a:ext cx="9143999" cy="5541065"/>
          </a:xfrm>
          <a:prstGeom prst="rect">
            <a:avLst/>
          </a:prstGeom>
        </p:spPr>
      </p:pic>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3042" y="3325491"/>
            <a:ext cx="3913133" cy="1152244"/>
          </a:xfrm>
          <a:prstGeom prst="rect">
            <a:avLst/>
          </a:prstGeom>
          <a:noFill/>
          <a:ln>
            <a:noFill/>
          </a:ln>
        </p:spPr>
      </p:pic>
      <p:sp>
        <p:nvSpPr>
          <p:cNvPr id="4" name="下矢印 3"/>
          <p:cNvSpPr/>
          <p:nvPr/>
        </p:nvSpPr>
        <p:spPr>
          <a:xfrm rot="8505460">
            <a:off x="6226175" y="4477737"/>
            <a:ext cx="409667" cy="542611"/>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5" name="下矢印 4"/>
          <p:cNvSpPr/>
          <p:nvPr/>
        </p:nvSpPr>
        <p:spPr>
          <a:xfrm rot="20251664">
            <a:off x="2100540" y="3037432"/>
            <a:ext cx="425003" cy="57612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6" name="テキスト ボックス 5"/>
          <p:cNvSpPr txBox="1"/>
          <p:nvPr/>
        </p:nvSpPr>
        <p:spPr>
          <a:xfrm>
            <a:off x="6539248" y="4892706"/>
            <a:ext cx="1210588" cy="415498"/>
          </a:xfrm>
          <a:prstGeom prst="rect">
            <a:avLst/>
          </a:prstGeom>
          <a:noFill/>
        </p:spPr>
        <p:txBody>
          <a:bodyPr wrap="none" rtlCol="0">
            <a:spAutoFit/>
          </a:bodyPr>
          <a:lstStyle/>
          <a:p>
            <a:r>
              <a:rPr lang="ja-JP" altLang="en-US" sz="2100" b="1" dirty="0">
                <a:solidFill>
                  <a:srgbClr val="FFC000"/>
                </a:solidFill>
                <a:latin typeface="HGP創英角ﾎﾟｯﾌﾟ体" panose="040B0A00000000000000" pitchFamily="50" charset="-128"/>
                <a:ea typeface="HGP創英角ﾎﾟｯﾌﾟ体" panose="040B0A00000000000000" pitchFamily="50" charset="-128"/>
              </a:rPr>
              <a:t>ＳＴＡＲＴ</a:t>
            </a:r>
          </a:p>
        </p:txBody>
      </p:sp>
      <p:sp>
        <p:nvSpPr>
          <p:cNvPr id="7" name="テキスト ボックス 6"/>
          <p:cNvSpPr txBox="1"/>
          <p:nvPr/>
        </p:nvSpPr>
        <p:spPr>
          <a:xfrm>
            <a:off x="1212739" y="2588167"/>
            <a:ext cx="1148071" cy="415498"/>
          </a:xfrm>
          <a:prstGeom prst="rect">
            <a:avLst/>
          </a:prstGeom>
          <a:noFill/>
        </p:spPr>
        <p:txBody>
          <a:bodyPr wrap="none" rtlCol="0">
            <a:spAutoFit/>
          </a:bodyPr>
          <a:lstStyle/>
          <a:p>
            <a:r>
              <a:rPr lang="ja-JP" altLang="en-US" sz="2100" b="1" dirty="0">
                <a:solidFill>
                  <a:srgbClr val="FFC000"/>
                </a:solidFill>
                <a:latin typeface="HGP創英角ﾎﾟｯﾌﾟ体" panose="040B0A00000000000000" pitchFamily="50" charset="-128"/>
                <a:ea typeface="HGP創英角ﾎﾟｯﾌﾟ体" panose="040B0A00000000000000" pitchFamily="50" charset="-128"/>
              </a:rPr>
              <a:t>ＦＩＮＩＳＨ</a:t>
            </a:r>
          </a:p>
        </p:txBody>
      </p:sp>
      <p:sp>
        <p:nvSpPr>
          <p:cNvPr id="8" name="円形吹き出し 7"/>
          <p:cNvSpPr/>
          <p:nvPr/>
        </p:nvSpPr>
        <p:spPr>
          <a:xfrm>
            <a:off x="5225604" y="1927092"/>
            <a:ext cx="2144333" cy="1398400"/>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rPr>
              <a:t>玄武岩の磁気</a:t>
            </a:r>
          </a:p>
        </p:txBody>
      </p:sp>
      <p:sp>
        <p:nvSpPr>
          <p:cNvPr id="9" name="円形吹き出し 8"/>
          <p:cNvSpPr/>
          <p:nvPr/>
        </p:nvSpPr>
        <p:spPr>
          <a:xfrm rot="21407408">
            <a:off x="205439" y="4287290"/>
            <a:ext cx="3288365" cy="1210837"/>
          </a:xfrm>
          <a:prstGeom prst="wedgeEllipseCallout">
            <a:avLst>
              <a:gd name="adj1" fmla="val 29641"/>
              <a:gd name="adj2" fmla="val -607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prstClr val="black"/>
                </a:solidFill>
              </a:rPr>
              <a:t>温度・水分に依存する</a:t>
            </a:r>
            <a:endParaRPr lang="en-US" altLang="ja-JP" b="1" dirty="0">
              <a:solidFill>
                <a:prstClr val="black"/>
              </a:solidFill>
            </a:endParaRPr>
          </a:p>
          <a:p>
            <a:pPr algn="ctr"/>
            <a:r>
              <a:rPr lang="ja-JP" altLang="en-US" b="1" dirty="0">
                <a:solidFill>
                  <a:prstClr val="black"/>
                </a:solidFill>
              </a:rPr>
              <a:t>透磁率</a:t>
            </a:r>
          </a:p>
        </p:txBody>
      </p:sp>
    </p:spTree>
    <p:extLst>
      <p:ext uri="{BB962C8B-B14F-4D97-AF65-F5344CB8AC3E}">
        <p14:creationId xmlns:p14="http://schemas.microsoft.com/office/powerpoint/2010/main" val="3541703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7251"/>
            <a:ext cx="4546242" cy="3409682"/>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6242" y="2562093"/>
            <a:ext cx="4597758" cy="3448319"/>
          </a:xfrm>
          <a:prstGeom prst="rect">
            <a:avLst/>
          </a:prstGeom>
        </p:spPr>
      </p:pic>
      <p:sp>
        <p:nvSpPr>
          <p:cNvPr id="4" name="テキスト ボックス 3"/>
          <p:cNvSpPr txBox="1"/>
          <p:nvPr/>
        </p:nvSpPr>
        <p:spPr>
          <a:xfrm>
            <a:off x="1332991" y="4617682"/>
            <a:ext cx="2482403" cy="415498"/>
          </a:xfrm>
          <a:prstGeom prst="rect">
            <a:avLst/>
          </a:prstGeom>
          <a:noFill/>
        </p:spPr>
        <p:txBody>
          <a:bodyPr wrap="square" rtlCol="0">
            <a:spAutoFit/>
          </a:bodyPr>
          <a:lstStyle/>
          <a:p>
            <a:r>
              <a:rPr lang="ja-JP" altLang="en-US" sz="2100" dirty="0">
                <a:solidFill>
                  <a:prstClr val="black"/>
                </a:solidFill>
              </a:rPr>
              <a:t>白く変色した玄武岩</a:t>
            </a:r>
          </a:p>
        </p:txBody>
      </p:sp>
      <p:sp>
        <p:nvSpPr>
          <p:cNvPr id="5" name="テキスト ボックス 4"/>
          <p:cNvSpPr txBox="1"/>
          <p:nvPr/>
        </p:nvSpPr>
        <p:spPr>
          <a:xfrm>
            <a:off x="5921063" y="1784529"/>
            <a:ext cx="2507418" cy="415498"/>
          </a:xfrm>
          <a:prstGeom prst="rect">
            <a:avLst/>
          </a:prstGeom>
          <a:noFill/>
        </p:spPr>
        <p:txBody>
          <a:bodyPr wrap="none" rtlCol="0">
            <a:spAutoFit/>
          </a:bodyPr>
          <a:lstStyle/>
          <a:p>
            <a:r>
              <a:rPr lang="ja-JP" altLang="en-US" sz="2100" dirty="0">
                <a:solidFill>
                  <a:prstClr val="black"/>
                </a:solidFill>
              </a:rPr>
              <a:t>隙間から噴出する煙</a:t>
            </a:r>
          </a:p>
        </p:txBody>
      </p:sp>
      <p:sp>
        <p:nvSpPr>
          <p:cNvPr id="6" name="下矢印 5"/>
          <p:cNvSpPr/>
          <p:nvPr/>
        </p:nvSpPr>
        <p:spPr>
          <a:xfrm>
            <a:off x="5235264" y="1741713"/>
            <a:ext cx="569890" cy="69545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7" name="下矢印 6"/>
          <p:cNvSpPr/>
          <p:nvPr/>
        </p:nvSpPr>
        <p:spPr>
          <a:xfrm rot="10800000">
            <a:off x="682581" y="4421518"/>
            <a:ext cx="569890" cy="78905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Tree>
    <p:extLst>
      <p:ext uri="{BB962C8B-B14F-4D97-AF65-F5344CB8AC3E}">
        <p14:creationId xmlns:p14="http://schemas.microsoft.com/office/powerpoint/2010/main" val="290590559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溶岩樹形</a:t>
            </a:r>
            <a:endParaRPr kumimoji="1" lang="ja-JP" altLang="en-US" dirty="0"/>
          </a:p>
        </p:txBody>
      </p:sp>
      <p:sp>
        <p:nvSpPr>
          <p:cNvPr id="3" name="コンテンツ プレースホルダー 2"/>
          <p:cNvSpPr>
            <a:spLocks noGrp="1"/>
          </p:cNvSpPr>
          <p:nvPr>
            <p:ph idx="1"/>
          </p:nvPr>
        </p:nvSpPr>
        <p:spPr>
          <a:xfrm>
            <a:off x="223209" y="1825625"/>
            <a:ext cx="7886700" cy="4351338"/>
          </a:xfrm>
        </p:spPr>
        <p:txBody>
          <a:bodyPr/>
          <a:lstStyle/>
          <a:p>
            <a:r>
              <a:rPr kumimoji="1" lang="ja-JP" altLang="en-US" dirty="0" smtClean="0"/>
              <a:t>溶岩流が流れ下った時に、</a:t>
            </a:r>
            <a:endParaRPr kumimoji="1" lang="en-US" altLang="ja-JP" dirty="0" smtClean="0"/>
          </a:p>
          <a:p>
            <a:pPr marL="0" indent="0">
              <a:buNone/>
            </a:pPr>
            <a:r>
              <a:rPr lang="ja-JP" altLang="en-US" dirty="0"/>
              <a:t>　</a:t>
            </a:r>
            <a:r>
              <a:rPr kumimoji="1" lang="ja-JP" altLang="en-US" dirty="0" smtClean="0"/>
              <a:t>樹木の組織、外形が溶岩流中</a:t>
            </a:r>
            <a:endParaRPr kumimoji="1" lang="en-US" altLang="ja-JP" dirty="0" smtClean="0"/>
          </a:p>
          <a:p>
            <a:pPr marL="0" indent="0">
              <a:buNone/>
            </a:pPr>
            <a:r>
              <a:rPr kumimoji="1" lang="ja-JP" altLang="en-US" dirty="0" smtClean="0"/>
              <a:t>　に印されたもの</a:t>
            </a:r>
            <a:endParaRPr kumimoji="1" lang="en-US" altLang="ja-JP" dirty="0" smtClean="0"/>
          </a:p>
          <a:p>
            <a:r>
              <a:rPr lang="ja-JP" altLang="en-US" dirty="0" smtClean="0"/>
              <a:t>井戸型・石柱型・傾斜型など形</a:t>
            </a:r>
            <a:endParaRPr lang="en-US" altLang="ja-JP" dirty="0" smtClean="0"/>
          </a:p>
          <a:p>
            <a:pPr marL="0" indent="0">
              <a:buNone/>
            </a:pPr>
            <a:r>
              <a:rPr lang="ja-JP" altLang="en-US" dirty="0" smtClean="0"/>
              <a:t>　はさまざまで、同じものは二つ</a:t>
            </a:r>
            <a:endParaRPr lang="en-US" altLang="ja-JP" dirty="0" smtClean="0"/>
          </a:p>
          <a:p>
            <a:pPr marL="0" indent="0">
              <a:buNone/>
            </a:pPr>
            <a:r>
              <a:rPr lang="ja-JP" altLang="en-US" dirty="0" smtClean="0"/>
              <a:t>　としてない、極めて多様性がある</a:t>
            </a:r>
            <a:endParaRPr kumimoji="1" lang="en-US" altLang="ja-JP" dirty="0" smtClean="0"/>
          </a:p>
          <a:p>
            <a:pPr marL="0" indent="0">
              <a:buNone/>
            </a:pPr>
            <a:endParaRPr kumimoji="1" lang="ja-JP" altLang="en-US" dirty="0"/>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1549" y="1366143"/>
            <a:ext cx="3992451" cy="2994338"/>
          </a:xfrm>
          <a:prstGeom prst="rect">
            <a:avLst/>
          </a:prstGeom>
        </p:spPr>
      </p:pic>
    </p:spTree>
    <p:extLst>
      <p:ext uri="{BB962C8B-B14F-4D97-AF65-F5344CB8AC3E}">
        <p14:creationId xmlns:p14="http://schemas.microsoft.com/office/powerpoint/2010/main" val="284296344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6" y="14488"/>
            <a:ext cx="9158192" cy="6843512"/>
          </a:xfrm>
          <a:prstGeom prst="rect">
            <a:avLst/>
          </a:prstGeom>
        </p:spPr>
      </p:pic>
      <p:sp>
        <p:nvSpPr>
          <p:cNvPr id="2" name="タイトル 1"/>
          <p:cNvSpPr>
            <a:spLocks noGrp="1"/>
          </p:cNvSpPr>
          <p:nvPr>
            <p:ph type="title"/>
          </p:nvPr>
        </p:nvSpPr>
        <p:spPr/>
        <p:txBody>
          <a:bodyPr/>
          <a:lstStyle/>
          <a:p>
            <a:pPr algn="ctr"/>
            <a:r>
              <a:rPr kumimoji="1" lang="ja-JP" altLang="en-US" dirty="0" smtClean="0">
                <a:solidFill>
                  <a:srgbClr val="FF0000"/>
                </a:solidFill>
              </a:rPr>
              <a:t>まとめ</a:t>
            </a:r>
            <a:endParaRPr kumimoji="1" lang="ja-JP" altLang="en-US" dirty="0">
              <a:solidFill>
                <a:srgbClr val="FF0000"/>
              </a:solidFill>
            </a:endParaRPr>
          </a:p>
        </p:txBody>
      </p:sp>
      <p:sp>
        <p:nvSpPr>
          <p:cNvPr id="3" name="コンテンツ プレースホルダー 2"/>
          <p:cNvSpPr>
            <a:spLocks noGrp="1"/>
          </p:cNvSpPr>
          <p:nvPr>
            <p:ph idx="1"/>
          </p:nvPr>
        </p:nvSpPr>
        <p:spPr/>
        <p:txBody>
          <a:bodyPr>
            <a:normAutofit lnSpcReduction="10000"/>
          </a:bodyPr>
          <a:lstStyle/>
          <a:p>
            <a:pPr marL="0" indent="0">
              <a:buNone/>
            </a:pPr>
            <a:endParaRPr lang="en-US" altLang="ja-JP" dirty="0"/>
          </a:p>
          <a:p>
            <a:pPr marL="0" indent="0">
              <a:buNone/>
            </a:pPr>
            <a:endParaRPr kumimoji="1" lang="en-US" altLang="ja-JP" dirty="0" smtClean="0">
              <a:solidFill>
                <a:srgbClr val="FF0000"/>
              </a:solidFill>
            </a:endParaRPr>
          </a:p>
          <a:p>
            <a:pPr marL="0" indent="0">
              <a:buNone/>
            </a:pPr>
            <a:endParaRPr lang="en-US" altLang="ja-JP" dirty="0">
              <a:solidFill>
                <a:srgbClr val="FF0000"/>
              </a:solidFill>
            </a:endParaRPr>
          </a:p>
          <a:p>
            <a:pPr marL="0" indent="0">
              <a:buNone/>
            </a:pPr>
            <a:endParaRPr kumimoji="1" lang="en-US" altLang="ja-JP" dirty="0" smtClean="0">
              <a:solidFill>
                <a:srgbClr val="FF0000"/>
              </a:solidFill>
            </a:endParaRPr>
          </a:p>
          <a:p>
            <a:pPr marL="0" indent="0">
              <a:buNone/>
            </a:pPr>
            <a:endParaRPr kumimoji="1" lang="en-US" altLang="ja-JP" b="1" dirty="0" smtClean="0">
              <a:solidFill>
                <a:srgbClr val="FF0000"/>
              </a:solidFill>
            </a:endParaRPr>
          </a:p>
          <a:p>
            <a:pPr marL="0" indent="0">
              <a:buNone/>
            </a:pPr>
            <a:r>
              <a:rPr kumimoji="1" lang="ja-JP" altLang="en-US" b="1" dirty="0" smtClean="0">
                <a:solidFill>
                  <a:srgbClr val="FF0000"/>
                </a:solidFill>
              </a:rPr>
              <a:t>　　　</a:t>
            </a:r>
            <a:r>
              <a:rPr kumimoji="1" lang="ja-JP" altLang="en-US" b="1" dirty="0" smtClean="0">
                <a:solidFill>
                  <a:schemeClr val="bg1"/>
                </a:solidFill>
              </a:rPr>
              <a:t>ハワイ火山国立公園では</a:t>
            </a:r>
            <a:r>
              <a:rPr lang="en-US" altLang="ja-JP" b="1" dirty="0" smtClean="0">
                <a:solidFill>
                  <a:schemeClr val="bg1"/>
                </a:solidFill>
              </a:rPr>
              <a:t>…</a:t>
            </a:r>
          </a:p>
          <a:p>
            <a:pPr>
              <a:buFont typeface="Wingdings" panose="05000000000000000000" pitchFamily="2" charset="2"/>
              <a:buChar char="Ø"/>
            </a:pPr>
            <a:r>
              <a:rPr lang="ja-JP" altLang="en-US" b="1" dirty="0" smtClean="0">
                <a:solidFill>
                  <a:schemeClr val="bg1"/>
                </a:solidFill>
              </a:rPr>
              <a:t>成長し続ける島の変化</a:t>
            </a:r>
            <a:endParaRPr lang="en-US" altLang="ja-JP" b="1" dirty="0" smtClean="0">
              <a:solidFill>
                <a:schemeClr val="bg1"/>
              </a:solidFill>
            </a:endParaRPr>
          </a:p>
          <a:p>
            <a:pPr>
              <a:buFont typeface="Wingdings" panose="05000000000000000000" pitchFamily="2" charset="2"/>
              <a:buChar char="Ø"/>
            </a:pPr>
            <a:r>
              <a:rPr lang="ja-JP" altLang="en-US" b="1" dirty="0">
                <a:solidFill>
                  <a:schemeClr val="bg1"/>
                </a:solidFill>
              </a:rPr>
              <a:t>自然</a:t>
            </a:r>
            <a:r>
              <a:rPr lang="ja-JP" altLang="en-US" b="1" dirty="0" smtClean="0">
                <a:solidFill>
                  <a:schemeClr val="bg1"/>
                </a:solidFill>
              </a:rPr>
              <a:t>の多様性に触れた</a:t>
            </a:r>
            <a:endParaRPr lang="en-US" altLang="ja-JP" b="1" dirty="0" smtClean="0">
              <a:solidFill>
                <a:schemeClr val="bg1"/>
              </a:solidFill>
            </a:endParaRPr>
          </a:p>
          <a:p>
            <a:pPr>
              <a:buFont typeface="Wingdings" panose="05000000000000000000" pitchFamily="2" charset="2"/>
              <a:buChar char="Ø"/>
            </a:pPr>
            <a:r>
              <a:rPr lang="ja-JP" altLang="en-US" b="1" dirty="0">
                <a:solidFill>
                  <a:schemeClr val="bg1"/>
                </a:solidFill>
              </a:rPr>
              <a:t>活発</a:t>
            </a:r>
            <a:r>
              <a:rPr lang="ja-JP" altLang="en-US" b="1" dirty="0" smtClean="0">
                <a:solidFill>
                  <a:schemeClr val="bg1"/>
                </a:solidFill>
              </a:rPr>
              <a:t>な火山</a:t>
            </a:r>
            <a:r>
              <a:rPr lang="ja-JP" altLang="en-US" b="1" dirty="0">
                <a:solidFill>
                  <a:schemeClr val="bg1"/>
                </a:solidFill>
              </a:rPr>
              <a:t>活動</a:t>
            </a:r>
            <a:endParaRPr lang="en-US" altLang="ja-JP" b="1" dirty="0" smtClean="0">
              <a:solidFill>
                <a:schemeClr val="bg1"/>
              </a:solidFill>
            </a:endParaRPr>
          </a:p>
          <a:p>
            <a:pPr>
              <a:buFont typeface="Wingdings" panose="05000000000000000000" pitchFamily="2" charset="2"/>
              <a:buChar char="Ø"/>
            </a:pPr>
            <a:endParaRPr lang="en-US" altLang="ja-JP" b="1" dirty="0" smtClean="0">
              <a:solidFill>
                <a:srgbClr val="FF0000"/>
              </a:solidFill>
            </a:endParaRPr>
          </a:p>
          <a:p>
            <a:pPr>
              <a:buFont typeface="Wingdings" panose="05000000000000000000" pitchFamily="2" charset="2"/>
              <a:buChar char="Ø"/>
            </a:pPr>
            <a:endParaRPr kumimoji="1" lang="ja-JP" altLang="en-US" dirty="0"/>
          </a:p>
        </p:txBody>
      </p:sp>
    </p:spTree>
    <p:extLst>
      <p:ext uri="{BB962C8B-B14F-4D97-AF65-F5344CB8AC3E}">
        <p14:creationId xmlns:p14="http://schemas.microsoft.com/office/powerpoint/2010/main" val="395006978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参考文献</a:t>
            </a:r>
            <a:endParaRPr kumimoji="1" lang="ja-JP" altLang="en-US" dirty="0"/>
          </a:p>
        </p:txBody>
      </p:sp>
      <p:sp>
        <p:nvSpPr>
          <p:cNvPr id="3" name="コンテンツ プレースホルダー 2"/>
          <p:cNvSpPr>
            <a:spLocks noGrp="1"/>
          </p:cNvSpPr>
          <p:nvPr>
            <p:ph idx="1"/>
          </p:nvPr>
        </p:nvSpPr>
        <p:spPr/>
        <p:txBody>
          <a:bodyPr>
            <a:normAutofit/>
          </a:bodyPr>
          <a:lstStyle/>
          <a:p>
            <a:r>
              <a:rPr lang="ja-JP" altLang="en-US" sz="1800" dirty="0"/>
              <a:t>ハワイ火山国立公園ホームページ：　</a:t>
            </a:r>
            <a:r>
              <a:rPr lang="en-US" altLang="ja-JP" sz="1800" dirty="0"/>
              <a:t>http://www.nps.gov/havo/index.htm</a:t>
            </a:r>
          </a:p>
          <a:p>
            <a:r>
              <a:rPr lang="ja-JP" altLang="en-US" sz="1800" dirty="0"/>
              <a:t>岡山大学理学部海外実習：</a:t>
            </a:r>
            <a:r>
              <a:rPr lang="en-US" altLang="ja-JP" sz="1800" dirty="0"/>
              <a:t>http://epa.desc.okayama-u.ac.jp/~frontier/2015/150314/hawaii2014.htm</a:t>
            </a:r>
          </a:p>
          <a:p>
            <a:r>
              <a:rPr lang="ja-JP" altLang="en-US" sz="1800" dirty="0"/>
              <a:t>溶岩樹形とは：</a:t>
            </a:r>
            <a:r>
              <a:rPr lang="en-US" altLang="ja-JP" sz="1800" dirty="0"/>
              <a:t>http://www.fujigoko.co.jp/narusawa/jyukei.html</a:t>
            </a:r>
          </a:p>
          <a:p>
            <a:r>
              <a:rPr lang="ja-JP" altLang="en-US" sz="1800" dirty="0"/>
              <a:t>地磁気の逆転と大陸移動：</a:t>
            </a:r>
            <a:r>
              <a:rPr lang="en-US" altLang="ja-JP" sz="1800" dirty="0"/>
              <a:t>http://wdc.kugi.kyoto-u.ac.jp/stern-j/reversal_j.htm</a:t>
            </a:r>
          </a:p>
          <a:p>
            <a:r>
              <a:rPr lang="en-US" altLang="ja-JP" sz="1800" dirty="0"/>
              <a:t>NHK</a:t>
            </a:r>
            <a:r>
              <a:rPr lang="ja-JP" altLang="en-US" sz="1800" dirty="0"/>
              <a:t>世界遺産ライブラリ：</a:t>
            </a:r>
            <a:r>
              <a:rPr lang="en-US" altLang="ja-JP" sz="1800" dirty="0"/>
              <a:t>http://www.nhk.or.jp/sekaiisan/liburary/sp/carg/cards425.html</a:t>
            </a:r>
          </a:p>
          <a:p>
            <a:r>
              <a:rPr lang="en-US" altLang="ja-JP" sz="1800" dirty="0"/>
              <a:t>NATIVE TO HAWAII(</a:t>
            </a:r>
            <a:r>
              <a:rPr lang="ja-JP" altLang="en-US" sz="1800" dirty="0"/>
              <a:t>ハワイ固有種）</a:t>
            </a:r>
            <a:r>
              <a:rPr lang="en-US" altLang="ja-JP" sz="1800" dirty="0"/>
              <a:t>:http://www.passion-island.com/hawaiian_native.html</a:t>
            </a:r>
          </a:p>
          <a:p>
            <a:r>
              <a:rPr lang="ja-JP" altLang="en-US" sz="1800" dirty="0"/>
              <a:t>ハワイの火山の特徴：</a:t>
            </a:r>
            <a:r>
              <a:rPr lang="en-US" altLang="ja-JP" sz="1800" dirty="0"/>
              <a:t>http://www.mo-hawaii.com/legacy/go/todaiji/earth-03.html</a:t>
            </a:r>
          </a:p>
          <a:p>
            <a:endParaRPr lang="en-US" altLang="ja-JP" sz="1500" dirty="0"/>
          </a:p>
          <a:p>
            <a:pPr marL="0" indent="0">
              <a:buNone/>
            </a:pPr>
            <a:endParaRPr lang="en-US" altLang="ja-JP" sz="1500" dirty="0"/>
          </a:p>
          <a:p>
            <a:endParaRPr lang="en-US" altLang="ja-JP" dirty="0" smtClean="0"/>
          </a:p>
          <a:p>
            <a:endParaRPr kumimoji="1" lang="ja-JP" altLang="en-US" dirty="0"/>
          </a:p>
        </p:txBody>
      </p:sp>
    </p:spTree>
    <p:extLst>
      <p:ext uri="{BB962C8B-B14F-4D97-AF65-F5344CB8AC3E}">
        <p14:creationId xmlns:p14="http://schemas.microsoft.com/office/powerpoint/2010/main" val="13098775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508001" y="1314451"/>
            <a:ext cx="7172959" cy="4073822"/>
          </a:xfrm>
        </p:spPr>
        <p:txBody>
          <a:bodyPr/>
          <a:lstStyle/>
          <a:p>
            <a:endParaRPr kumimoji="1" lang="en-US" altLang="ja-JP" dirty="0" smtClean="0"/>
          </a:p>
          <a:p>
            <a:endParaRPr lang="en-US" altLang="ja-JP" dirty="0"/>
          </a:p>
          <a:p>
            <a:endParaRPr kumimoji="1" lang="en-US" altLang="ja-JP" dirty="0" smtClean="0"/>
          </a:p>
          <a:p>
            <a:endParaRPr lang="en-US" altLang="ja-JP" dirty="0"/>
          </a:p>
          <a:p>
            <a:endParaRPr kumimoji="1" lang="en-US" altLang="ja-JP" dirty="0" smtClean="0"/>
          </a:p>
          <a:p>
            <a:endParaRPr lang="en-US" altLang="ja-JP" dirty="0"/>
          </a:p>
          <a:p>
            <a:pPr marL="0" indent="0">
              <a:buNone/>
            </a:pPr>
            <a:r>
              <a:rPr lang="ja-JP" altLang="en-US" sz="4950" dirty="0"/>
              <a:t>これは何でしょう？？</a:t>
            </a:r>
          </a:p>
        </p:txBody>
      </p:sp>
    </p:spTree>
    <p:extLst>
      <p:ext uri="{BB962C8B-B14F-4D97-AF65-F5344CB8AC3E}">
        <p14:creationId xmlns:p14="http://schemas.microsoft.com/office/powerpoint/2010/main" val="32953917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wai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0364" y="1446798"/>
            <a:ext cx="6140931" cy="3737435"/>
          </a:xfrm>
        </p:spPr>
      </p:pic>
    </p:spTree>
    <p:extLst>
      <p:ext uri="{BB962C8B-B14F-4D97-AF65-F5344CB8AC3E}">
        <p14:creationId xmlns:p14="http://schemas.microsoft.com/office/powerpoint/2010/main" val="136765772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z="4500" dirty="0">
                <a:solidFill>
                  <a:schemeClr val="tx1"/>
                </a:solidFill>
              </a:rPr>
              <a:t>The</a:t>
            </a:r>
            <a:r>
              <a:rPr lang="ja-JP" altLang="en-US" sz="4500" dirty="0">
                <a:solidFill>
                  <a:schemeClr val="tx1"/>
                </a:solidFill>
              </a:rPr>
              <a:t> </a:t>
            </a:r>
            <a:r>
              <a:rPr lang="en-US" altLang="ja-JP" sz="4500" dirty="0">
                <a:solidFill>
                  <a:schemeClr val="tx1"/>
                </a:solidFill>
              </a:rPr>
              <a:t>answer is………lava!!</a:t>
            </a:r>
            <a:br>
              <a:rPr lang="en-US" altLang="ja-JP" sz="4500" dirty="0">
                <a:solidFill>
                  <a:schemeClr val="tx1"/>
                </a:solidFill>
              </a:rPr>
            </a:br>
            <a:endParaRPr lang="ja-JP" altLang="en-US" sz="4500" dirty="0">
              <a:solidFill>
                <a:schemeClr val="tx1"/>
              </a:solidFill>
            </a:endParaRPr>
          </a:p>
        </p:txBody>
      </p:sp>
      <p:pic>
        <p:nvPicPr>
          <p:cNvPr id="2050" name="Picture 2" descr="IMG_5250.JPG を表示しています"/>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08001" y="2305051"/>
            <a:ext cx="3294146" cy="329414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G_5247.JPG を表示しています"/>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611" y="2305051"/>
            <a:ext cx="4215289" cy="3294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9118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lgn="ctr"/>
            <a:r>
              <a:rPr lang="ja-JP" altLang="en-US" sz="4050" dirty="0"/>
              <a:t>日程</a:t>
            </a:r>
          </a:p>
        </p:txBody>
      </p:sp>
      <p:sp>
        <p:nvSpPr>
          <p:cNvPr id="3" name="コンテンツ プレースホルダー 2"/>
          <p:cNvSpPr>
            <a:spLocks noGrp="1"/>
          </p:cNvSpPr>
          <p:nvPr>
            <p:ph idx="1"/>
          </p:nvPr>
        </p:nvSpPr>
        <p:spPr>
          <a:xfrm>
            <a:off x="628650" y="2215585"/>
            <a:ext cx="7886700" cy="3263504"/>
          </a:xfrm>
        </p:spPr>
        <p:txBody>
          <a:bodyPr>
            <a:normAutofit fontScale="85000" lnSpcReduction="10000"/>
          </a:bodyPr>
          <a:lstStyle/>
          <a:p>
            <a:r>
              <a:rPr lang="en-US" altLang="ja-JP" sz="2700" dirty="0"/>
              <a:t>3</a:t>
            </a:r>
            <a:r>
              <a:rPr lang="ja-JP" altLang="en-US" sz="2700" dirty="0"/>
              <a:t>月</a:t>
            </a:r>
            <a:r>
              <a:rPr lang="en-US" altLang="ja-JP" sz="2700" dirty="0"/>
              <a:t>15</a:t>
            </a:r>
            <a:r>
              <a:rPr lang="ja-JP" altLang="en-US" sz="2700" dirty="0"/>
              <a:t>日　ハワイ火山国立公園見学　（福田・奥永）</a:t>
            </a:r>
            <a:endParaRPr lang="en-US" altLang="ja-JP" sz="2700" dirty="0"/>
          </a:p>
          <a:p>
            <a:r>
              <a:rPr lang="en-US" altLang="ja-JP" sz="2700" dirty="0"/>
              <a:t>3</a:t>
            </a:r>
            <a:r>
              <a:rPr lang="ja-JP" altLang="en-US" sz="2700" dirty="0"/>
              <a:t>月</a:t>
            </a:r>
            <a:r>
              <a:rPr lang="en-US" altLang="ja-JP" sz="2700" dirty="0"/>
              <a:t>16</a:t>
            </a:r>
            <a:r>
              <a:rPr lang="ja-JP" altLang="en-US" sz="2700" dirty="0"/>
              <a:t>日　溶岩ツアー　（橋本・松浦）</a:t>
            </a:r>
            <a:endParaRPr lang="en-US" altLang="ja-JP" sz="2700" dirty="0"/>
          </a:p>
          <a:p>
            <a:pPr marL="0" indent="0">
              <a:buNone/>
            </a:pPr>
            <a:r>
              <a:rPr lang="ja-JP" altLang="en-US" sz="2700" dirty="0"/>
              <a:t>　　　　　　　グリーンサンドビーチ</a:t>
            </a:r>
            <a:endParaRPr lang="en-US" altLang="ja-JP" sz="2700" dirty="0"/>
          </a:p>
          <a:p>
            <a:pPr marL="0" indent="0">
              <a:buNone/>
            </a:pPr>
            <a:r>
              <a:rPr lang="ja-JP" altLang="en-US" sz="2700" dirty="0"/>
              <a:t>　　　　　　　ブラックサンドビーチ（増本・北脇）</a:t>
            </a:r>
            <a:endParaRPr lang="en-US" altLang="ja-JP" sz="2700" dirty="0"/>
          </a:p>
          <a:p>
            <a:r>
              <a:rPr lang="en-US" altLang="ja-JP" sz="2700" dirty="0"/>
              <a:t>3</a:t>
            </a:r>
            <a:r>
              <a:rPr lang="ja-JP" altLang="en-US" sz="2700" dirty="0"/>
              <a:t>月</a:t>
            </a:r>
            <a:r>
              <a:rPr lang="en-US" altLang="ja-JP" sz="2700" dirty="0"/>
              <a:t>17</a:t>
            </a:r>
            <a:r>
              <a:rPr lang="ja-JP" altLang="en-US" sz="2700" dirty="0"/>
              <a:t>日　すばる望遠鏡・ケック望遠鏡見学　（佐藤・佐伯）</a:t>
            </a:r>
            <a:endParaRPr lang="en-US" altLang="ja-JP" sz="2700" dirty="0"/>
          </a:p>
          <a:p>
            <a:r>
              <a:rPr lang="en-US" altLang="ja-JP" sz="2700" dirty="0"/>
              <a:t>3</a:t>
            </a:r>
            <a:r>
              <a:rPr lang="ja-JP" altLang="en-US" sz="2700" dirty="0"/>
              <a:t>月</a:t>
            </a:r>
            <a:r>
              <a:rPr lang="en-US" altLang="ja-JP" sz="2700" dirty="0"/>
              <a:t>18</a:t>
            </a:r>
            <a:r>
              <a:rPr lang="ja-JP" altLang="en-US" sz="2700" dirty="0"/>
              <a:t>日　ハナウマ湾海洋生物観察</a:t>
            </a:r>
            <a:endParaRPr lang="en-US" altLang="ja-JP" sz="2700" dirty="0"/>
          </a:p>
          <a:p>
            <a:pPr marL="0" indent="0">
              <a:buNone/>
            </a:pPr>
            <a:r>
              <a:rPr lang="ja-JP" altLang="en-US" sz="2700" dirty="0"/>
              <a:t>　　　　　　　ハワイ大学訪問・ウニの生体実験（上河内・鄭明）</a:t>
            </a:r>
            <a:endParaRPr lang="en-US" altLang="ja-JP" sz="2700" dirty="0"/>
          </a:p>
          <a:p>
            <a:r>
              <a:rPr lang="en-US" altLang="ja-JP" sz="2700" dirty="0"/>
              <a:t>3</a:t>
            </a:r>
            <a:r>
              <a:rPr lang="ja-JP" altLang="en-US" sz="2700" dirty="0"/>
              <a:t>月</a:t>
            </a:r>
            <a:r>
              <a:rPr lang="en-US" altLang="ja-JP" sz="2700" dirty="0"/>
              <a:t>19</a:t>
            </a:r>
            <a:r>
              <a:rPr lang="ja-JP" altLang="en-US" sz="2700" dirty="0"/>
              <a:t>日　アクアポニクス施設見学（智原・岡村）</a:t>
            </a:r>
            <a:endParaRPr lang="en-US" altLang="ja-JP" sz="2700" dirty="0"/>
          </a:p>
        </p:txBody>
      </p:sp>
    </p:spTree>
    <p:extLst>
      <p:ext uri="{BB962C8B-B14F-4D97-AF65-F5344CB8AC3E}">
        <p14:creationId xmlns:p14="http://schemas.microsoft.com/office/powerpoint/2010/main" val="374103277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128570" y="1314451"/>
            <a:ext cx="3979069" cy="4450556"/>
          </a:xfrm>
          <a:prstGeom prst="rect">
            <a:avLst/>
          </a:prstGeom>
        </p:spPr>
      </p:pic>
      <p:sp>
        <p:nvSpPr>
          <p:cNvPr id="5" name="左矢印 4"/>
          <p:cNvSpPr/>
          <p:nvPr/>
        </p:nvSpPr>
        <p:spPr>
          <a:xfrm>
            <a:off x="4306824" y="2914650"/>
            <a:ext cx="3003804" cy="2160270"/>
          </a:xfrm>
          <a:prstGeom prst="lef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Tree>
    <p:extLst>
      <p:ext uri="{BB962C8B-B14F-4D97-AF65-F5344CB8AC3E}">
        <p14:creationId xmlns:p14="http://schemas.microsoft.com/office/powerpoint/2010/main" val="8515255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0871" y="1348740"/>
            <a:ext cx="6447501" cy="990600"/>
          </a:xfrm>
        </p:spPr>
        <p:txBody>
          <a:bodyPr>
            <a:normAutofit/>
          </a:bodyPr>
          <a:lstStyle/>
          <a:p>
            <a:r>
              <a:rPr lang="en-US" altLang="ja-JP" sz="3300" dirty="0">
                <a:solidFill>
                  <a:schemeClr val="tx1"/>
                </a:solidFill>
              </a:rPr>
              <a:t>Two types of lava</a:t>
            </a:r>
            <a:endParaRPr lang="ja-JP" altLang="en-US" sz="3300" dirty="0">
              <a:solidFill>
                <a:schemeClr val="tx1"/>
              </a:solidFill>
            </a:endParaRPr>
          </a:p>
        </p:txBody>
      </p:sp>
      <p:pic>
        <p:nvPicPr>
          <p:cNvPr id="3076" name="Picture 4" descr="IMG_5240.JPG を表示しています"/>
          <p:cNvPicPr>
            <a:picLocks noChangeAspect="1" noChangeArrowheads="1"/>
          </p:cNvPicPr>
          <p:nvPr/>
        </p:nvPicPr>
        <p:blipFill rotWithShape="1">
          <a:blip r:embed="rId2">
            <a:extLst>
              <a:ext uri="{28A0092B-C50C-407E-A947-70E740481C1C}">
                <a14:useLocalDpi xmlns:a14="http://schemas.microsoft.com/office/drawing/2010/main" val="0"/>
              </a:ext>
            </a:extLst>
          </a:blip>
          <a:srcRect l="127" t="37014" r="-279" b="-209"/>
          <a:stretch/>
        </p:blipFill>
        <p:spPr bwMode="auto">
          <a:xfrm>
            <a:off x="4538913" y="2245752"/>
            <a:ext cx="2998029" cy="236531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610871" y="4947987"/>
            <a:ext cx="3371582" cy="415498"/>
          </a:xfrm>
          <a:prstGeom prst="rect">
            <a:avLst/>
          </a:prstGeom>
          <a:noFill/>
        </p:spPr>
        <p:txBody>
          <a:bodyPr wrap="square" rtlCol="0">
            <a:spAutoFit/>
          </a:bodyPr>
          <a:lstStyle/>
          <a:p>
            <a:r>
              <a:rPr lang="ja-JP" altLang="en-US" sz="2100" dirty="0">
                <a:solidFill>
                  <a:prstClr val="black"/>
                </a:solidFill>
              </a:rPr>
              <a:t>パホイホイ溶岩</a:t>
            </a:r>
          </a:p>
        </p:txBody>
      </p:sp>
      <p:sp>
        <p:nvSpPr>
          <p:cNvPr id="5" name="テキスト ボックス 4"/>
          <p:cNvSpPr txBox="1"/>
          <p:nvPr/>
        </p:nvSpPr>
        <p:spPr>
          <a:xfrm>
            <a:off x="4998495" y="4947987"/>
            <a:ext cx="2455069" cy="415498"/>
          </a:xfrm>
          <a:prstGeom prst="rect">
            <a:avLst/>
          </a:prstGeom>
          <a:noFill/>
        </p:spPr>
        <p:txBody>
          <a:bodyPr wrap="square" rtlCol="0">
            <a:spAutoFit/>
          </a:bodyPr>
          <a:lstStyle/>
          <a:p>
            <a:r>
              <a:rPr lang="ja-JP" altLang="en-US" sz="2100" dirty="0">
                <a:solidFill>
                  <a:prstClr val="black"/>
                </a:solidFill>
              </a:rPr>
              <a:t>アア溶岩</a:t>
            </a:r>
          </a:p>
        </p:txBody>
      </p:sp>
      <p:sp>
        <p:nvSpPr>
          <p:cNvPr id="6" name="テキスト ボックス 5"/>
          <p:cNvSpPr txBox="1"/>
          <p:nvPr/>
        </p:nvSpPr>
        <p:spPr>
          <a:xfrm>
            <a:off x="610871" y="5340402"/>
            <a:ext cx="2673751" cy="415498"/>
          </a:xfrm>
          <a:prstGeom prst="rect">
            <a:avLst/>
          </a:prstGeom>
          <a:noFill/>
        </p:spPr>
        <p:txBody>
          <a:bodyPr wrap="square" rtlCol="0">
            <a:spAutoFit/>
          </a:bodyPr>
          <a:lstStyle/>
          <a:p>
            <a:r>
              <a:rPr lang="en-US" altLang="ja-JP" sz="2100" dirty="0" err="1">
                <a:solidFill>
                  <a:prstClr val="black"/>
                </a:solidFill>
              </a:rPr>
              <a:t>pahoehoe</a:t>
            </a:r>
            <a:r>
              <a:rPr lang="en-US" altLang="ja-JP" sz="2100" dirty="0">
                <a:solidFill>
                  <a:prstClr val="black"/>
                </a:solidFill>
              </a:rPr>
              <a:t> lava</a:t>
            </a:r>
            <a:endParaRPr lang="ja-JP" altLang="en-US" sz="2100" dirty="0">
              <a:solidFill>
                <a:prstClr val="black"/>
              </a:solidFill>
            </a:endParaRPr>
          </a:p>
        </p:txBody>
      </p:sp>
      <p:sp>
        <p:nvSpPr>
          <p:cNvPr id="7" name="テキスト ボックス 6"/>
          <p:cNvSpPr txBox="1"/>
          <p:nvPr/>
        </p:nvSpPr>
        <p:spPr>
          <a:xfrm>
            <a:off x="4998494" y="5340402"/>
            <a:ext cx="1739190" cy="415498"/>
          </a:xfrm>
          <a:prstGeom prst="rect">
            <a:avLst/>
          </a:prstGeom>
          <a:noFill/>
        </p:spPr>
        <p:txBody>
          <a:bodyPr wrap="square" rtlCol="0">
            <a:spAutoFit/>
          </a:bodyPr>
          <a:lstStyle/>
          <a:p>
            <a:r>
              <a:rPr lang="en-US" altLang="ja-JP" sz="2100" dirty="0">
                <a:solidFill>
                  <a:prstClr val="black"/>
                </a:solidFill>
              </a:rPr>
              <a:t>aa lava</a:t>
            </a:r>
            <a:endParaRPr lang="ja-JP" altLang="en-US" sz="2100" dirty="0">
              <a:solidFill>
                <a:prstClr val="black"/>
              </a:solidFill>
            </a:endParaRPr>
          </a:p>
        </p:txBody>
      </p:sp>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083" y="2238132"/>
            <a:ext cx="3161157" cy="2369683"/>
          </a:xfrm>
          <a:prstGeom prst="rect">
            <a:avLst/>
          </a:prstGeom>
        </p:spPr>
      </p:pic>
    </p:spTree>
    <p:extLst>
      <p:ext uri="{BB962C8B-B14F-4D97-AF65-F5344CB8AC3E}">
        <p14:creationId xmlns:p14="http://schemas.microsoft.com/office/powerpoint/2010/main" val="9745140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additive="base">
                                        <p:cTn id="13" dur="500" fill="hold"/>
                                        <p:tgtEl>
                                          <p:spTgt spid="3076"/>
                                        </p:tgtEl>
                                        <p:attrNameLst>
                                          <p:attrName>ppt_x</p:attrName>
                                        </p:attrNameLst>
                                      </p:cBhvr>
                                      <p:tavLst>
                                        <p:tav tm="0">
                                          <p:val>
                                            <p:strVal val="#ppt_x"/>
                                          </p:val>
                                        </p:tav>
                                        <p:tav tm="100000">
                                          <p:val>
                                            <p:strVal val="#ppt_x"/>
                                          </p:val>
                                        </p:tav>
                                      </p:tavLst>
                                    </p:anim>
                                    <p:anim calcmode="lin" valueType="num">
                                      <p:cBhvr additive="base">
                                        <p:cTn id="14"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tx1"/>
                </a:solidFill>
              </a:rPr>
              <a:t>Why can we watch lava?</a:t>
            </a:r>
            <a:endParaRPr kumimoji="1" lang="ja-JP" altLang="en-US" dirty="0">
              <a:solidFill>
                <a:schemeClr val="tx1"/>
              </a:solidFill>
            </a:endParaRPr>
          </a:p>
        </p:txBody>
      </p:sp>
      <p:sp>
        <p:nvSpPr>
          <p:cNvPr id="3" name="コンテンツ プレースホルダー 2"/>
          <p:cNvSpPr>
            <a:spLocks noGrp="1"/>
          </p:cNvSpPr>
          <p:nvPr>
            <p:ph idx="1"/>
          </p:nvPr>
        </p:nvSpPr>
        <p:spPr/>
        <p:txBody>
          <a:bodyPr>
            <a:normAutofit/>
          </a:bodyPr>
          <a:lstStyle/>
          <a:p>
            <a:r>
              <a:rPr lang="ja-JP" altLang="en-US" sz="1500" dirty="0"/>
              <a:t>日本の溶岩は花崗岩質マグマから成る</a:t>
            </a:r>
            <a:endParaRPr lang="en-US" altLang="ja-JP" sz="1500" dirty="0"/>
          </a:p>
          <a:p>
            <a:endParaRPr lang="en-US" altLang="ja-JP" sz="1500" dirty="0"/>
          </a:p>
          <a:p>
            <a:pPr marL="0" indent="0">
              <a:buNone/>
            </a:pPr>
            <a:r>
              <a:rPr lang="ja-JP" altLang="en-US" sz="1500" dirty="0"/>
              <a:t>　シリカの量が多い⇒粘性が高く、</a:t>
            </a:r>
            <a:r>
              <a:rPr lang="ja-JP" altLang="en-US" sz="1500" u="sng" dirty="0"/>
              <a:t>爆発的な噴火</a:t>
            </a:r>
            <a:r>
              <a:rPr lang="ja-JP" altLang="en-US" sz="1500" dirty="0"/>
              <a:t>が多い</a:t>
            </a:r>
            <a:endParaRPr lang="en-US" altLang="ja-JP" sz="1500" dirty="0"/>
          </a:p>
          <a:p>
            <a:endParaRPr lang="en-US" altLang="ja-JP" sz="1500" dirty="0"/>
          </a:p>
          <a:p>
            <a:r>
              <a:rPr lang="ja-JP" altLang="en-US" sz="1500" dirty="0"/>
              <a:t>ハワイの溶岩は玄武岩質マグマから成る</a:t>
            </a:r>
            <a:endParaRPr lang="en-US" altLang="ja-JP" sz="1500" dirty="0"/>
          </a:p>
          <a:p>
            <a:pPr marL="0" indent="0">
              <a:buNone/>
            </a:pPr>
            <a:r>
              <a:rPr lang="ja-JP" altLang="en-US" sz="1500" dirty="0"/>
              <a:t>　</a:t>
            </a:r>
            <a:endParaRPr lang="en-US" altLang="ja-JP" sz="1500" dirty="0"/>
          </a:p>
          <a:p>
            <a:pPr marL="0" indent="0">
              <a:buNone/>
            </a:pPr>
            <a:r>
              <a:rPr lang="ja-JP" altLang="en-US" sz="1500" dirty="0"/>
              <a:t>　　シリカの量が少ない⇒粘性が低く、</a:t>
            </a:r>
            <a:r>
              <a:rPr lang="ja-JP" altLang="en-US" sz="1500" u="sng" dirty="0"/>
              <a:t>穏やかな噴火</a:t>
            </a:r>
            <a:r>
              <a:rPr lang="ja-JP" altLang="en-US" sz="1500" dirty="0"/>
              <a:t>が多い</a:t>
            </a:r>
            <a:endParaRPr lang="en-US" altLang="ja-JP" sz="1500" dirty="0"/>
          </a:p>
          <a:p>
            <a:pPr marL="0" indent="0">
              <a:buNone/>
            </a:pPr>
            <a:endParaRPr lang="en-US" altLang="ja-JP" sz="1500" dirty="0"/>
          </a:p>
          <a:p>
            <a:pPr marL="0" indent="0">
              <a:buNone/>
            </a:pPr>
            <a:r>
              <a:rPr lang="ja-JP" altLang="en-US" sz="1500" dirty="0">
                <a:solidFill>
                  <a:srgbClr val="FF0000"/>
                </a:solidFill>
                <a:latin typeface="HG創英角ﾎﾟｯﾌﾟ体" panose="040B0A09000000000000" pitchFamily="49" charset="-128"/>
                <a:ea typeface="HG創英角ﾎﾟｯﾌﾟ体" panose="040B0A09000000000000" pitchFamily="49" charset="-128"/>
              </a:rPr>
              <a:t>ハワイでは溶岩の近くにまで行ける！</a:t>
            </a:r>
            <a:endParaRPr lang="en-US" altLang="ja-JP" sz="1500" dirty="0">
              <a:solidFill>
                <a:srgbClr val="FF0000"/>
              </a:solidFill>
              <a:latin typeface="HG創英角ﾎﾟｯﾌﾟ体" panose="040B0A09000000000000" pitchFamily="49" charset="-128"/>
              <a:ea typeface="HG創英角ﾎﾟｯﾌﾟ体" panose="040B0A09000000000000" pitchFamily="49" charset="-128"/>
            </a:endParaRPr>
          </a:p>
          <a:p>
            <a:pPr marL="0" indent="0">
              <a:buNone/>
            </a:pPr>
            <a:endParaRPr kumimoji="1" lang="en-US" altLang="ja-JP" dirty="0" smtClean="0">
              <a:solidFill>
                <a:srgbClr val="FF0000"/>
              </a:solidFill>
            </a:endParaRPr>
          </a:p>
        </p:txBody>
      </p:sp>
      <p:pic>
        <p:nvPicPr>
          <p:cNvPr id="4" name="図 3"/>
          <p:cNvPicPr>
            <a:picLocks noChangeAspect="1"/>
          </p:cNvPicPr>
          <p:nvPr/>
        </p:nvPicPr>
        <p:blipFill>
          <a:blip r:embed="rId2"/>
          <a:stretch>
            <a:fillRect/>
          </a:stretch>
        </p:blipFill>
        <p:spPr>
          <a:xfrm>
            <a:off x="5486400" y="1667127"/>
            <a:ext cx="3325067" cy="2492554"/>
          </a:xfrm>
          <a:prstGeom prst="rect">
            <a:avLst/>
          </a:prstGeom>
        </p:spPr>
      </p:pic>
    </p:spTree>
    <p:extLst>
      <p:ext uri="{BB962C8B-B14F-4D97-AF65-F5344CB8AC3E}">
        <p14:creationId xmlns:p14="http://schemas.microsoft.com/office/powerpoint/2010/main" val="411086554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tx1"/>
                </a:solidFill>
              </a:rPr>
              <a:t>Why can they grow in Hawaii?</a:t>
            </a:r>
            <a:endParaRPr kumimoji="1" lang="ja-JP" altLang="en-US" dirty="0">
              <a:solidFill>
                <a:schemeClr val="tx1"/>
              </a:solidFill>
            </a:endParaRPr>
          </a:p>
        </p:txBody>
      </p:sp>
      <p:sp>
        <p:nvSpPr>
          <p:cNvPr id="3" name="コンテンツ プレースホルダー 2"/>
          <p:cNvSpPr>
            <a:spLocks noGrp="1"/>
          </p:cNvSpPr>
          <p:nvPr>
            <p:ph idx="1"/>
          </p:nvPr>
        </p:nvSpPr>
        <p:spPr/>
        <p:txBody>
          <a:bodyPr>
            <a:normAutofit/>
          </a:bodyPr>
          <a:lstStyle/>
          <a:p>
            <a:r>
              <a:rPr lang="ja-JP" altLang="en-US" sz="1500" dirty="0"/>
              <a:t>ハワイの主要な土壌は</a:t>
            </a:r>
            <a:r>
              <a:rPr lang="ja-JP" altLang="en-US" sz="1500" b="1" dirty="0">
                <a:solidFill>
                  <a:schemeClr val="tx1"/>
                </a:solidFill>
              </a:rPr>
              <a:t>アンドソル</a:t>
            </a:r>
            <a:endParaRPr lang="en-US" altLang="ja-JP" sz="1500" b="1" dirty="0">
              <a:solidFill>
                <a:schemeClr val="tx1"/>
              </a:solidFill>
            </a:endParaRPr>
          </a:p>
          <a:p>
            <a:pPr marL="0" indent="0">
              <a:buNone/>
            </a:pPr>
            <a:endParaRPr lang="en-US" altLang="ja-JP" sz="1500" dirty="0"/>
          </a:p>
          <a:p>
            <a:pPr marL="0" indent="0">
              <a:buNone/>
            </a:pPr>
            <a:r>
              <a:rPr lang="ja-JP" altLang="en-US" sz="1500" b="1" dirty="0"/>
              <a:t>アンドソル</a:t>
            </a:r>
            <a:r>
              <a:rPr lang="ja-JP" altLang="en-US" sz="1500" dirty="0"/>
              <a:t>・・・火山噴出物を母材とする土壌</a:t>
            </a:r>
            <a:endParaRPr lang="en-US" altLang="ja-JP" sz="1500" dirty="0"/>
          </a:p>
          <a:p>
            <a:pPr marL="0" indent="0">
              <a:buNone/>
            </a:pPr>
            <a:r>
              <a:rPr lang="ja-JP" altLang="en-US" sz="1500" dirty="0"/>
              <a:t>　　　　　　　　一般に肥沃</a:t>
            </a:r>
            <a:endParaRPr lang="en-US" altLang="ja-JP" sz="1500" dirty="0"/>
          </a:p>
          <a:p>
            <a:pPr marL="0" indent="0">
              <a:buNone/>
            </a:pPr>
            <a:endParaRPr lang="en-US" altLang="ja-JP" sz="1500" dirty="0"/>
          </a:p>
          <a:p>
            <a:r>
              <a:rPr lang="ja-JP" altLang="en-US" sz="1500" dirty="0"/>
              <a:t>ハワイは雨が多い</a:t>
            </a:r>
            <a:endParaRPr lang="en-US" altLang="ja-JP" sz="1500" dirty="0"/>
          </a:p>
          <a:p>
            <a:pPr marL="0" indent="0">
              <a:buNone/>
            </a:pPr>
            <a:endParaRPr lang="en-US" altLang="ja-JP" sz="1500" dirty="0"/>
          </a:p>
          <a:p>
            <a:pPr marL="0" indent="0">
              <a:buNone/>
            </a:pPr>
            <a:r>
              <a:rPr lang="ja-JP" altLang="en-US" sz="1500" dirty="0">
                <a:solidFill>
                  <a:srgbClr val="FF0000"/>
                </a:solidFill>
                <a:latin typeface="HGPｺﾞｼｯｸE" panose="020B0900000000000000" pitchFamily="50" charset="-128"/>
                <a:ea typeface="HGPｺﾞｼｯｸE" panose="020B0900000000000000" pitchFamily="50" charset="-128"/>
              </a:rPr>
              <a:t>ハワイにもジャングルができた！</a:t>
            </a:r>
            <a:endParaRPr lang="en-US" altLang="ja-JP" sz="1500" dirty="0">
              <a:solidFill>
                <a:srgbClr val="FF0000"/>
              </a:solidFill>
              <a:latin typeface="HGPｺﾞｼｯｸE" panose="020B0900000000000000" pitchFamily="50" charset="-128"/>
              <a:ea typeface="HGPｺﾞｼｯｸE" panose="020B0900000000000000" pitchFamily="50" charset="-128"/>
            </a:endParaRPr>
          </a:p>
        </p:txBody>
      </p:sp>
      <p:pic>
        <p:nvPicPr>
          <p:cNvPr id="5" name="図 4"/>
          <p:cNvPicPr>
            <a:picLocks noChangeAspect="1"/>
          </p:cNvPicPr>
          <p:nvPr/>
        </p:nvPicPr>
        <p:blipFill>
          <a:blip r:embed="rId3"/>
          <a:stretch>
            <a:fillRect/>
          </a:stretch>
        </p:blipFill>
        <p:spPr>
          <a:xfrm>
            <a:off x="5175647" y="1973930"/>
            <a:ext cx="2783243" cy="3571875"/>
          </a:xfrm>
          <a:prstGeom prst="rect">
            <a:avLst/>
          </a:prstGeom>
        </p:spPr>
      </p:pic>
    </p:spTree>
    <p:extLst>
      <p:ext uri="{BB962C8B-B14F-4D97-AF65-F5344CB8AC3E}">
        <p14:creationId xmlns:p14="http://schemas.microsoft.com/office/powerpoint/2010/main" val="387390447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solidFill>
                  <a:schemeClr val="tx1"/>
                </a:solidFill>
              </a:rPr>
              <a:t>Where are they from?</a:t>
            </a:r>
            <a:endParaRPr kumimoji="1" lang="ja-JP" altLang="en-US" dirty="0">
              <a:solidFill>
                <a:schemeClr val="tx1"/>
              </a:solidFill>
            </a:endParaRPr>
          </a:p>
        </p:txBody>
      </p:sp>
      <p:sp>
        <p:nvSpPr>
          <p:cNvPr id="3" name="コンテンツ プレースホルダー 2"/>
          <p:cNvSpPr>
            <a:spLocks noGrp="1"/>
          </p:cNvSpPr>
          <p:nvPr>
            <p:ph idx="1"/>
          </p:nvPr>
        </p:nvSpPr>
        <p:spPr/>
        <p:txBody>
          <a:bodyPr>
            <a:normAutofit/>
          </a:bodyPr>
          <a:lstStyle/>
          <a:p>
            <a:r>
              <a:rPr lang="ja-JP" altLang="en-US" sz="1500" dirty="0"/>
              <a:t>ハワイには北東貿易風が吹いている</a:t>
            </a:r>
            <a:endParaRPr lang="en-US" altLang="ja-JP" sz="1500" dirty="0"/>
          </a:p>
          <a:p>
            <a:endParaRPr lang="en-US" altLang="ja-JP" sz="1500" dirty="0"/>
          </a:p>
          <a:p>
            <a:pPr marL="0" indent="0">
              <a:buNone/>
            </a:pPr>
            <a:r>
              <a:rPr lang="ja-JP" altLang="en-US" sz="1500" dirty="0"/>
              <a:t>　　⇒微生物やコケ類、シダ類、地衣類の胞子の飛来</a:t>
            </a:r>
            <a:endParaRPr lang="en-US" altLang="ja-JP" sz="1500" dirty="0"/>
          </a:p>
          <a:p>
            <a:pPr marL="0" indent="0">
              <a:buNone/>
            </a:pPr>
            <a:endParaRPr lang="en-US" altLang="ja-JP" sz="1500" dirty="0"/>
          </a:p>
          <a:p>
            <a:r>
              <a:rPr lang="ja-JP" altLang="en-US" sz="1500" dirty="0"/>
              <a:t>海鳥による運搬</a:t>
            </a:r>
            <a:endParaRPr lang="en-US" altLang="ja-JP" sz="1500" dirty="0"/>
          </a:p>
          <a:p>
            <a:endParaRPr lang="en-US" altLang="ja-JP" sz="1500" dirty="0"/>
          </a:p>
          <a:p>
            <a:r>
              <a:rPr lang="ja-JP" altLang="en-US" sz="1500" dirty="0"/>
              <a:t>海の流れによる運搬</a:t>
            </a:r>
            <a:endParaRPr lang="en-US" altLang="ja-JP" sz="1500" dirty="0"/>
          </a:p>
          <a:p>
            <a:endParaRPr lang="en-US" altLang="ja-JP" sz="1500" dirty="0"/>
          </a:p>
          <a:p>
            <a:pPr marL="0" indent="0">
              <a:buNone/>
            </a:pPr>
            <a:r>
              <a:rPr lang="ja-JP" altLang="en-US" sz="1500" dirty="0"/>
              <a:t>　　</a:t>
            </a:r>
            <a:r>
              <a:rPr lang="ja-JP" altLang="en-US" sz="1800" dirty="0">
                <a:solidFill>
                  <a:srgbClr val="FF0000"/>
                </a:solidFill>
                <a:latin typeface="HGPｺﾞｼｯｸE" panose="020B0900000000000000" pitchFamily="50" charset="-128"/>
                <a:ea typeface="HGPｺﾞｼｯｸE" panose="020B0900000000000000" pitchFamily="50" charset="-128"/>
              </a:rPr>
              <a:t>これらの結果、ハワイに生物がやってきた！</a:t>
            </a:r>
            <a:endParaRPr lang="en-US" altLang="ja-JP" sz="1800" dirty="0">
              <a:solidFill>
                <a:srgbClr val="FF0000"/>
              </a:solidFill>
              <a:latin typeface="HGPｺﾞｼｯｸE" panose="020B0900000000000000" pitchFamily="50" charset="-128"/>
              <a:ea typeface="HGPｺﾞｼｯｸE" panose="020B0900000000000000" pitchFamily="50" charset="-128"/>
            </a:endParaRPr>
          </a:p>
        </p:txBody>
      </p:sp>
      <p:pic>
        <p:nvPicPr>
          <p:cNvPr id="7" name="図 6"/>
          <p:cNvPicPr>
            <a:picLocks noChangeAspect="1"/>
          </p:cNvPicPr>
          <p:nvPr/>
        </p:nvPicPr>
        <p:blipFill>
          <a:blip r:embed="rId3"/>
          <a:stretch>
            <a:fillRect/>
          </a:stretch>
        </p:blipFill>
        <p:spPr>
          <a:xfrm>
            <a:off x="5288165" y="2564358"/>
            <a:ext cx="3651486" cy="2737246"/>
          </a:xfrm>
          <a:prstGeom prst="rect">
            <a:avLst/>
          </a:prstGeom>
        </p:spPr>
      </p:pic>
    </p:spTree>
    <p:extLst>
      <p:ext uri="{BB962C8B-B14F-4D97-AF65-F5344CB8AC3E}">
        <p14:creationId xmlns:p14="http://schemas.microsoft.com/office/powerpoint/2010/main" val="132477087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コンテンツ プレースホルダー 12"/>
          <p:cNvPicPr>
            <a:picLocks noGrp="1" noChangeAspect="1"/>
          </p:cNvPicPr>
          <p:nvPr>
            <p:ph sz="half" idx="2"/>
          </p:nvPr>
        </p:nvPicPr>
        <p:blipFill>
          <a:blip r:embed="rId3"/>
          <a:stretch>
            <a:fillRect/>
          </a:stretch>
        </p:blipFill>
        <p:spPr>
          <a:xfrm>
            <a:off x="421106" y="995613"/>
            <a:ext cx="7922794" cy="4980288"/>
          </a:xfrm>
          <a:prstGeom prst="rect">
            <a:avLst/>
          </a:prstGeom>
        </p:spPr>
      </p:pic>
      <p:sp>
        <p:nvSpPr>
          <p:cNvPr id="10" name="タイトル 9"/>
          <p:cNvSpPr>
            <a:spLocks noGrp="1"/>
          </p:cNvSpPr>
          <p:nvPr>
            <p:ph type="title"/>
          </p:nvPr>
        </p:nvSpPr>
        <p:spPr/>
        <p:txBody>
          <a:bodyPr/>
          <a:lstStyle/>
          <a:p>
            <a:r>
              <a:rPr kumimoji="1" lang="ja-JP" altLang="en-US" dirty="0" smtClean="0">
                <a:solidFill>
                  <a:schemeClr val="tx1"/>
                </a:solidFill>
              </a:rPr>
              <a:t>まとめ</a:t>
            </a:r>
            <a:endParaRPr kumimoji="1" lang="ja-JP" altLang="en-US" dirty="0">
              <a:solidFill>
                <a:schemeClr val="tx1"/>
              </a:solidFill>
            </a:endParaRPr>
          </a:p>
        </p:txBody>
      </p:sp>
      <p:sp>
        <p:nvSpPr>
          <p:cNvPr id="11" name="コンテンツ プレースホルダー 10"/>
          <p:cNvSpPr>
            <a:spLocks noGrp="1"/>
          </p:cNvSpPr>
          <p:nvPr>
            <p:ph sz="half" idx="1"/>
          </p:nvPr>
        </p:nvSpPr>
        <p:spPr>
          <a:xfrm>
            <a:off x="3558006" y="4970320"/>
            <a:ext cx="4418931" cy="1005581"/>
          </a:xfrm>
        </p:spPr>
        <p:txBody>
          <a:bodyPr/>
          <a:lstStyle/>
          <a:p>
            <a:r>
              <a:rPr lang="ja-JP" altLang="en-US" dirty="0">
                <a:solidFill>
                  <a:srgbClr val="FFFF00"/>
                </a:solidFill>
                <a:latin typeface="HGPｺﾞｼｯｸE" panose="020B0900000000000000" pitchFamily="50" charset="-128"/>
                <a:ea typeface="HGPｺﾞｼｯｸE" panose="020B0900000000000000" pitchFamily="50" charset="-128"/>
              </a:rPr>
              <a:t>日本</a:t>
            </a:r>
            <a:r>
              <a:rPr lang="ja-JP" altLang="en-US" dirty="0" smtClean="0">
                <a:solidFill>
                  <a:srgbClr val="FFFF00"/>
                </a:solidFill>
                <a:latin typeface="HGPｺﾞｼｯｸE" panose="020B0900000000000000" pitchFamily="50" charset="-128"/>
                <a:ea typeface="HGPｺﾞｼｯｸE" panose="020B0900000000000000" pitchFamily="50" charset="-128"/>
              </a:rPr>
              <a:t>では見れない自然環境を間近で見ることができ、</a:t>
            </a:r>
            <a:endParaRPr lang="en-US" altLang="ja-JP" dirty="0" smtClean="0">
              <a:solidFill>
                <a:srgbClr val="FFFF00"/>
              </a:solidFill>
              <a:latin typeface="HGPｺﾞｼｯｸE" panose="020B0900000000000000" pitchFamily="50" charset="-128"/>
              <a:ea typeface="HGPｺﾞｼｯｸE" panose="020B0900000000000000" pitchFamily="50" charset="-128"/>
            </a:endParaRPr>
          </a:p>
          <a:p>
            <a:pPr marL="0" indent="0">
              <a:buNone/>
            </a:pPr>
            <a:r>
              <a:rPr kumimoji="1" lang="ja-JP" altLang="en-US" dirty="0" smtClean="0">
                <a:solidFill>
                  <a:srgbClr val="FFFF00"/>
                </a:solidFill>
                <a:latin typeface="HGPｺﾞｼｯｸE" panose="020B0900000000000000" pitchFamily="50" charset="-128"/>
                <a:ea typeface="HGPｺﾞｼｯｸE" panose="020B0900000000000000" pitchFamily="50" charset="-128"/>
              </a:rPr>
              <a:t>　　一生に一度の体験ができた！</a:t>
            </a:r>
            <a:endParaRPr kumimoji="1" lang="ja-JP" altLang="en-US" dirty="0">
              <a:solidFill>
                <a:srgbClr val="FFFF00"/>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9734426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solidFill>
                  <a:schemeClr val="tx1"/>
                </a:solidFill>
              </a:rPr>
              <a:t>参考文献</a:t>
            </a:r>
            <a:endParaRPr kumimoji="1" lang="ja-JP" altLang="en-US" dirty="0">
              <a:solidFill>
                <a:schemeClr val="tx1"/>
              </a:solidFill>
            </a:endParaRPr>
          </a:p>
        </p:txBody>
      </p:sp>
      <p:sp>
        <p:nvSpPr>
          <p:cNvPr id="3" name="コンテンツ プレースホルダー 2"/>
          <p:cNvSpPr>
            <a:spLocks noGrp="1"/>
          </p:cNvSpPr>
          <p:nvPr>
            <p:ph idx="1"/>
          </p:nvPr>
        </p:nvSpPr>
        <p:spPr>
          <a:xfrm>
            <a:off x="508000" y="1723525"/>
            <a:ext cx="8515684" cy="4277225"/>
          </a:xfrm>
        </p:spPr>
        <p:txBody>
          <a:bodyPr>
            <a:normAutofit/>
          </a:bodyPr>
          <a:lstStyle/>
          <a:p>
            <a:r>
              <a:rPr lang="ja-JP" altLang="en-US" sz="1575" dirty="0"/>
              <a:t>「火山」　クリフ・オリエル著　太田陽子訳　古今書院</a:t>
            </a:r>
            <a:endParaRPr lang="en-US" altLang="ja-JP" sz="1575" dirty="0"/>
          </a:p>
          <a:p>
            <a:r>
              <a:rPr lang="ja-JP" altLang="en-US" sz="1575" dirty="0"/>
              <a:t>「ハワイ　未踏の大自然」　ロバート・ウォーレス著</a:t>
            </a:r>
            <a:endParaRPr lang="en-US" altLang="ja-JP" sz="1575" dirty="0"/>
          </a:p>
          <a:p>
            <a:pPr marL="0" indent="0">
              <a:buNone/>
            </a:pPr>
            <a:r>
              <a:rPr lang="ja-JP" altLang="en-US" sz="1575" dirty="0"/>
              <a:t>　　　　　　　　　　　　　　 タイムライフブックス編　青木淳一監訳</a:t>
            </a:r>
            <a:endParaRPr lang="en-US" altLang="ja-JP" sz="1575" dirty="0"/>
          </a:p>
          <a:p>
            <a:pPr marL="0" indent="0">
              <a:buNone/>
            </a:pPr>
            <a:r>
              <a:rPr lang="ja-JP" altLang="en-US" sz="1575" dirty="0"/>
              <a:t>　　　　　　　　　　　　　　  タイムライフブックス</a:t>
            </a:r>
            <a:endParaRPr lang="en-US" altLang="ja-JP" sz="1575" dirty="0"/>
          </a:p>
          <a:p>
            <a:r>
              <a:rPr lang="ja-JP" altLang="en-US" sz="1575" dirty="0"/>
              <a:t>「世界の土壌資源　ー入門</a:t>
            </a:r>
            <a:r>
              <a:rPr lang="ja-JP" altLang="en-US" sz="1575" dirty="0" err="1"/>
              <a:t>ー</a:t>
            </a:r>
            <a:r>
              <a:rPr lang="ja-JP" altLang="en-US" sz="1575" dirty="0"/>
              <a:t>」　</a:t>
            </a:r>
            <a:r>
              <a:rPr lang="en-US" altLang="ja-JP" sz="1575" dirty="0"/>
              <a:t>	</a:t>
            </a:r>
          </a:p>
          <a:p>
            <a:pPr marL="0" indent="0">
              <a:buNone/>
            </a:pPr>
            <a:r>
              <a:rPr lang="en-US" altLang="ja-JP" sz="1575" dirty="0"/>
              <a:t>      </a:t>
            </a:r>
            <a:r>
              <a:rPr lang="ja-JP" altLang="en-US" sz="1575" dirty="0"/>
              <a:t>「世界の土壌資源　－アトラスー」</a:t>
            </a:r>
            <a:r>
              <a:rPr lang="en-US" altLang="ja-JP" sz="1575" dirty="0" err="1"/>
              <a:t>J.A.Deckers</a:t>
            </a:r>
            <a:r>
              <a:rPr lang="en-US" altLang="ja-JP" sz="1575" dirty="0"/>
              <a:t>, </a:t>
            </a:r>
            <a:r>
              <a:rPr lang="en-US" altLang="ja-JP" sz="1575" dirty="0" err="1"/>
              <a:t>F.O.Nachtergaele</a:t>
            </a:r>
            <a:r>
              <a:rPr lang="en-US" altLang="ja-JP" sz="1575" dirty="0"/>
              <a:t>,</a:t>
            </a:r>
          </a:p>
          <a:p>
            <a:pPr marL="0" indent="0">
              <a:buNone/>
            </a:pPr>
            <a:r>
              <a:rPr lang="en-US" altLang="ja-JP" sz="1575" dirty="0"/>
              <a:t>                                                            </a:t>
            </a:r>
            <a:r>
              <a:rPr lang="en-US" altLang="ja-JP" sz="1575" dirty="0" err="1"/>
              <a:t>O.C.Spaargaren</a:t>
            </a:r>
            <a:r>
              <a:rPr lang="ja-JP" altLang="en-US" sz="1575" dirty="0"/>
              <a:t>編</a:t>
            </a:r>
            <a:endParaRPr lang="en-US" altLang="ja-JP" sz="1575" dirty="0"/>
          </a:p>
          <a:p>
            <a:pPr marL="0" indent="0">
              <a:buNone/>
            </a:pPr>
            <a:r>
              <a:rPr lang="ja-JP" altLang="en-US" sz="1575" dirty="0"/>
              <a:t>　　　　　　　　　　　　　　　　　　太田誠一、吉永秀一、中井信監訳</a:t>
            </a:r>
            <a:endParaRPr lang="en-US" altLang="ja-JP" sz="1575" dirty="0"/>
          </a:p>
          <a:p>
            <a:pPr marL="0" indent="0">
              <a:buNone/>
            </a:pPr>
            <a:r>
              <a:rPr lang="ja-JP" altLang="en-US" sz="1575" dirty="0"/>
              <a:t>　　　　　　　　　　　　　　　　　　古今書院</a:t>
            </a:r>
            <a:endParaRPr lang="en-US" altLang="ja-JP" sz="1575" dirty="0"/>
          </a:p>
          <a:p>
            <a:r>
              <a:rPr lang="ja-JP" altLang="en-US" sz="1575" dirty="0"/>
              <a:t>キラウェア火山　パホイホイ溶岩とアア溶岩</a:t>
            </a:r>
            <a:endParaRPr lang="en-US" altLang="ja-JP" sz="1575" dirty="0"/>
          </a:p>
          <a:p>
            <a:r>
              <a:rPr lang="ja-JP" altLang="en-US" sz="1575" dirty="0"/>
              <a:t>日本火山学会</a:t>
            </a:r>
            <a:endParaRPr lang="en-US" altLang="ja-JP" sz="1575" dirty="0"/>
          </a:p>
          <a:p>
            <a:pPr marL="0" indent="0">
              <a:buNone/>
            </a:pPr>
            <a:r>
              <a:rPr lang="ja-JP" altLang="en-US" dirty="0"/>
              <a:t>　</a:t>
            </a:r>
            <a:r>
              <a:rPr lang="ja-JP" altLang="en-US" dirty="0" smtClean="0"/>
              <a:t>　　　　　　　　　　　　　　　　　　</a:t>
            </a:r>
            <a:endParaRPr lang="en-US" altLang="ja-JP" dirty="0" smtClean="0"/>
          </a:p>
        </p:txBody>
      </p:sp>
    </p:spTree>
    <p:extLst>
      <p:ext uri="{BB962C8B-B14F-4D97-AF65-F5344CB8AC3E}">
        <p14:creationId xmlns:p14="http://schemas.microsoft.com/office/powerpoint/2010/main" val="4857230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817309" y="1547847"/>
            <a:ext cx="5597594" cy="646331"/>
          </a:xfrm>
          <a:prstGeom prst="rect">
            <a:avLst/>
          </a:prstGeom>
          <a:noFill/>
        </p:spPr>
        <p:txBody>
          <a:bodyPr wrap="square" rtlCol="0">
            <a:spAutoFit/>
          </a:bodyPr>
          <a:lstStyle/>
          <a:p>
            <a:r>
              <a:rPr lang="en-US" altLang="ja-JP"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Black</a:t>
            </a:r>
            <a:r>
              <a:rPr lang="ja-JP" alt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altLang="ja-JP"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Sand</a:t>
            </a:r>
            <a:r>
              <a:rPr lang="ja-JP" alt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altLang="ja-JP"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Beach</a:t>
            </a:r>
            <a:endParaRPr lang="ja-JP" alt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2" name="テキスト ボックス 1"/>
          <p:cNvSpPr txBox="1"/>
          <p:nvPr/>
        </p:nvSpPr>
        <p:spPr>
          <a:xfrm>
            <a:off x="6061737" y="4836475"/>
            <a:ext cx="2809999" cy="738664"/>
          </a:xfrm>
          <a:prstGeom prst="rect">
            <a:avLst/>
          </a:prstGeom>
          <a:noFill/>
        </p:spPr>
        <p:txBody>
          <a:bodyPr wrap="square" rtlCol="0">
            <a:spAutoFit/>
          </a:bodyPr>
          <a:lstStyle/>
          <a:p>
            <a:r>
              <a:rPr lang="ja-JP" altLang="en-US" sz="2100" dirty="0">
                <a:solidFill>
                  <a:prstClr val="black"/>
                </a:solidFill>
              </a:rPr>
              <a:t>生物学科　増本絢音</a:t>
            </a:r>
            <a:endParaRPr lang="en-US" altLang="ja-JP" sz="2100" dirty="0">
              <a:solidFill>
                <a:prstClr val="black"/>
              </a:solidFill>
            </a:endParaRPr>
          </a:p>
          <a:p>
            <a:r>
              <a:rPr lang="en-US" altLang="ja-JP" sz="2100" dirty="0">
                <a:solidFill>
                  <a:prstClr val="black"/>
                </a:solidFill>
              </a:rPr>
              <a:t>MP</a:t>
            </a:r>
            <a:r>
              <a:rPr lang="ja-JP" altLang="en-US" sz="2100" dirty="0">
                <a:solidFill>
                  <a:prstClr val="black"/>
                </a:solidFill>
              </a:rPr>
              <a:t>コース　北𦚰真岐</a:t>
            </a:r>
          </a:p>
        </p:txBody>
      </p:sp>
      <p:pic>
        <p:nvPicPr>
          <p:cNvPr id="1026" name="Picture 2" descr="C:\Users\fsstudent\AppData\Local\Microsoft\Windows\Temporary Internet Files\Content.IE5\JKPRFCMX\image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26315">
            <a:off x="5397864" y="1294517"/>
            <a:ext cx="2794659" cy="209599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fsstudent\AppData\Local\Microsoft\Windows\Temporary Internet Files\Content.IE5\P3GWHHZR\imag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170161">
            <a:off x="669658" y="3119854"/>
            <a:ext cx="2897793" cy="2173346"/>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3812052" y="3660287"/>
            <a:ext cx="4499372" cy="692497"/>
          </a:xfrm>
          <a:prstGeom prst="rect">
            <a:avLst/>
          </a:prstGeom>
          <a:noFill/>
        </p:spPr>
        <p:txBody>
          <a:bodyPr wrap="square" lIns="68580" tIns="34290" rIns="68580" bIns="34290">
            <a:spAutoFit/>
          </a:bodyPr>
          <a:lstStyle/>
          <a:p>
            <a:pPr algn="ctr"/>
            <a:r>
              <a:rPr lang="en-US" altLang="ja-JP" sz="4050" b="1" dirty="0">
                <a:ln w="31550" cmpd="sng">
                  <a:gradFill>
                    <a:gsLst>
                      <a:gs pos="70000">
                        <a:srgbClr val="05E0DB">
                          <a:shade val="50000"/>
                          <a:satMod val="190000"/>
                        </a:srgbClr>
                      </a:gs>
                      <a:gs pos="0">
                        <a:srgbClr val="05E0DB">
                          <a:tint val="77000"/>
                          <a:satMod val="180000"/>
                        </a:srgbClr>
                      </a:gs>
                    </a:gsLst>
                    <a:lin ang="5400000"/>
                  </a:gradFill>
                  <a:prstDash val="solid"/>
                </a:ln>
                <a:solidFill>
                  <a:srgbClr val="5BD078">
                    <a:lumMod val="50000"/>
                  </a:srgbClr>
                </a:solidFill>
                <a:effectLst>
                  <a:outerShdw blurRad="50800" dist="40000" dir="5400000" algn="tl" rotWithShape="0">
                    <a:srgbClr val="000000">
                      <a:shade val="5000"/>
                      <a:satMod val="120000"/>
                      <a:alpha val="33000"/>
                    </a:srgbClr>
                  </a:outerShdw>
                </a:effectLst>
              </a:rPr>
              <a:t>Green</a:t>
            </a:r>
            <a:r>
              <a:rPr lang="ja-JP" altLang="en-US" sz="4050" b="1" dirty="0">
                <a:ln w="31550" cmpd="sng">
                  <a:gradFill>
                    <a:gsLst>
                      <a:gs pos="70000">
                        <a:srgbClr val="05E0DB">
                          <a:shade val="50000"/>
                          <a:satMod val="190000"/>
                        </a:srgbClr>
                      </a:gs>
                      <a:gs pos="0">
                        <a:srgbClr val="05E0DB">
                          <a:tint val="77000"/>
                          <a:satMod val="180000"/>
                        </a:srgbClr>
                      </a:gs>
                    </a:gsLst>
                    <a:lin ang="5400000"/>
                  </a:gradFill>
                  <a:prstDash val="solid"/>
                </a:ln>
                <a:solidFill>
                  <a:srgbClr val="5BD078">
                    <a:lumMod val="50000"/>
                  </a:srgbClr>
                </a:solidFill>
                <a:effectLst>
                  <a:outerShdw blurRad="50800" dist="40000" dir="5400000" algn="tl" rotWithShape="0">
                    <a:srgbClr val="000000">
                      <a:shade val="5000"/>
                      <a:satMod val="120000"/>
                      <a:alpha val="33000"/>
                    </a:srgbClr>
                  </a:outerShdw>
                </a:effectLst>
              </a:rPr>
              <a:t>　</a:t>
            </a:r>
            <a:r>
              <a:rPr lang="en-US" altLang="ja-JP" sz="4050" b="1" dirty="0">
                <a:ln w="31550" cmpd="sng">
                  <a:gradFill>
                    <a:gsLst>
                      <a:gs pos="70000">
                        <a:srgbClr val="05E0DB">
                          <a:shade val="50000"/>
                          <a:satMod val="190000"/>
                        </a:srgbClr>
                      </a:gs>
                      <a:gs pos="0">
                        <a:srgbClr val="05E0DB">
                          <a:tint val="77000"/>
                          <a:satMod val="180000"/>
                        </a:srgbClr>
                      </a:gs>
                    </a:gsLst>
                    <a:lin ang="5400000"/>
                  </a:gradFill>
                  <a:prstDash val="solid"/>
                </a:ln>
                <a:solidFill>
                  <a:srgbClr val="5BD078">
                    <a:lumMod val="50000"/>
                  </a:srgbClr>
                </a:solidFill>
                <a:effectLst>
                  <a:outerShdw blurRad="50800" dist="40000" dir="5400000" algn="tl" rotWithShape="0">
                    <a:srgbClr val="000000">
                      <a:shade val="5000"/>
                      <a:satMod val="120000"/>
                      <a:alpha val="33000"/>
                    </a:srgbClr>
                  </a:outerShdw>
                </a:effectLst>
              </a:rPr>
              <a:t>Sand</a:t>
            </a:r>
            <a:r>
              <a:rPr lang="ja-JP" altLang="en-US" sz="4050" b="1" dirty="0">
                <a:ln w="31550" cmpd="sng">
                  <a:gradFill>
                    <a:gsLst>
                      <a:gs pos="70000">
                        <a:srgbClr val="05E0DB">
                          <a:shade val="50000"/>
                          <a:satMod val="190000"/>
                        </a:srgbClr>
                      </a:gs>
                      <a:gs pos="0">
                        <a:srgbClr val="05E0DB">
                          <a:tint val="77000"/>
                          <a:satMod val="180000"/>
                        </a:srgbClr>
                      </a:gs>
                    </a:gsLst>
                    <a:lin ang="5400000"/>
                  </a:gradFill>
                  <a:prstDash val="solid"/>
                </a:ln>
                <a:solidFill>
                  <a:srgbClr val="5BD078">
                    <a:lumMod val="50000"/>
                  </a:srgbClr>
                </a:solidFill>
                <a:effectLst>
                  <a:outerShdw blurRad="50800" dist="40000" dir="5400000" algn="tl" rotWithShape="0">
                    <a:srgbClr val="000000">
                      <a:shade val="5000"/>
                      <a:satMod val="120000"/>
                      <a:alpha val="33000"/>
                    </a:srgbClr>
                  </a:outerShdw>
                </a:effectLst>
              </a:rPr>
              <a:t>  </a:t>
            </a:r>
            <a:r>
              <a:rPr lang="en-US" altLang="ja-JP" sz="4050" b="1" dirty="0">
                <a:ln w="31550" cmpd="sng">
                  <a:gradFill>
                    <a:gsLst>
                      <a:gs pos="70000">
                        <a:srgbClr val="05E0DB">
                          <a:shade val="50000"/>
                          <a:satMod val="190000"/>
                        </a:srgbClr>
                      </a:gs>
                      <a:gs pos="0">
                        <a:srgbClr val="05E0DB">
                          <a:tint val="77000"/>
                          <a:satMod val="180000"/>
                        </a:srgbClr>
                      </a:gs>
                    </a:gsLst>
                    <a:lin ang="5400000"/>
                  </a:gradFill>
                  <a:prstDash val="solid"/>
                </a:ln>
                <a:solidFill>
                  <a:srgbClr val="5BD078">
                    <a:lumMod val="50000"/>
                  </a:srgbClr>
                </a:solidFill>
                <a:effectLst>
                  <a:outerShdw blurRad="50800" dist="40000" dir="5400000" algn="tl" rotWithShape="0">
                    <a:srgbClr val="000000">
                      <a:shade val="5000"/>
                      <a:satMod val="120000"/>
                      <a:alpha val="33000"/>
                    </a:srgbClr>
                  </a:outerShdw>
                </a:effectLst>
              </a:rPr>
              <a:t>Beach</a:t>
            </a:r>
            <a:endParaRPr lang="ja-JP" altLang="en-US" sz="4050" b="1" dirty="0">
              <a:ln w="31550" cmpd="sng">
                <a:gradFill>
                  <a:gsLst>
                    <a:gs pos="70000">
                      <a:srgbClr val="05E0DB">
                        <a:shade val="50000"/>
                        <a:satMod val="190000"/>
                      </a:srgbClr>
                    </a:gs>
                    <a:gs pos="0">
                      <a:srgbClr val="05E0DB">
                        <a:tint val="77000"/>
                        <a:satMod val="180000"/>
                      </a:srgbClr>
                    </a:gs>
                  </a:gsLst>
                  <a:lin ang="5400000"/>
                </a:gradFill>
                <a:prstDash val="solid"/>
              </a:ln>
              <a:solidFill>
                <a:srgbClr val="5BD078">
                  <a:lumMod val="50000"/>
                </a:srgb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97498562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407685" y="1258284"/>
            <a:ext cx="3422027" cy="553998"/>
          </a:xfrm>
          <a:prstGeom prst="rect">
            <a:avLst/>
          </a:prstGeom>
          <a:noFill/>
        </p:spPr>
        <p:txBody>
          <a:bodyPr wrap="none" rtlCol="0">
            <a:spAutoFit/>
          </a:bodyPr>
          <a:lstStyle/>
          <a:p>
            <a:r>
              <a:rPr lang="en-US" altLang="ja-JP" sz="3000" dirty="0">
                <a:solidFill>
                  <a:prstClr val="black"/>
                </a:solidFill>
              </a:rPr>
              <a:t>BIG ISLAND HAWAII</a:t>
            </a:r>
            <a:endParaRPr lang="ja-JP" altLang="en-US" sz="3000" dirty="0">
              <a:solidFill>
                <a:prstClr val="black"/>
              </a:solidFill>
            </a:endParaRPr>
          </a:p>
        </p:txBody>
      </p:sp>
      <p:sp>
        <p:nvSpPr>
          <p:cNvPr id="3" name="正方形/長方形 2"/>
          <p:cNvSpPr/>
          <p:nvPr/>
        </p:nvSpPr>
        <p:spPr>
          <a:xfrm>
            <a:off x="6215446" y="4846632"/>
            <a:ext cx="2434001" cy="438582"/>
          </a:xfrm>
          <a:prstGeom prst="rect">
            <a:avLst/>
          </a:prstGeom>
          <a:noFill/>
        </p:spPr>
        <p:txBody>
          <a:bodyPr wrap="none" lIns="68580" tIns="34290" rIns="68580" bIns="34290">
            <a:spAutoFit/>
          </a:bodyPr>
          <a:lstStyle/>
          <a:p>
            <a:pPr algn="ctr"/>
            <a:r>
              <a:rPr lang="en-US" altLang="ja-JP"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Black</a:t>
            </a:r>
            <a:r>
              <a:rPr lang="ja-JP" alt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altLang="ja-JP"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Sand</a:t>
            </a:r>
            <a:r>
              <a:rPr lang="ja-JP" alt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altLang="ja-JP"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Beach</a:t>
            </a:r>
            <a:endParaRPr lang="ja-JP" altLang="en-US" sz="2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nvGrpSpPr>
          <p:cNvPr id="29" name="グループ化 28"/>
          <p:cNvGrpSpPr/>
          <p:nvPr/>
        </p:nvGrpSpPr>
        <p:grpSpPr>
          <a:xfrm>
            <a:off x="918929" y="2479025"/>
            <a:ext cx="7903448" cy="1920618"/>
            <a:chOff x="1225238" y="1748635"/>
            <a:chExt cx="10537931" cy="2560824"/>
          </a:xfrm>
        </p:grpSpPr>
        <p:cxnSp>
          <p:nvCxnSpPr>
            <p:cNvPr id="8" name="曲線コネクタ 7"/>
            <p:cNvCxnSpPr/>
            <p:nvPr/>
          </p:nvCxnSpPr>
          <p:spPr>
            <a:xfrm rot="10800000" flipV="1">
              <a:off x="7654834" y="1933302"/>
              <a:ext cx="1946366" cy="113647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曲線コネクタ 19"/>
            <p:cNvCxnSpPr/>
            <p:nvPr/>
          </p:nvCxnSpPr>
          <p:spPr>
            <a:xfrm>
              <a:off x="2534194" y="2117967"/>
              <a:ext cx="3170210" cy="525082"/>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225238" y="1938930"/>
              <a:ext cx="1312753" cy="400109"/>
            </a:xfrm>
            <a:prstGeom prst="rect">
              <a:avLst/>
            </a:prstGeom>
            <a:noFill/>
          </p:spPr>
          <p:txBody>
            <a:bodyPr wrap="none" rtlCol="0">
              <a:spAutoFit/>
            </a:bodyPr>
            <a:lstStyle/>
            <a:p>
              <a:r>
                <a:rPr lang="ja-JP" altLang="en-US" sz="1350" dirty="0">
                  <a:solidFill>
                    <a:prstClr val="black"/>
                  </a:solidFill>
                </a:rPr>
                <a:t>マウナケア</a:t>
              </a:r>
            </a:p>
          </p:txBody>
        </p:sp>
        <p:sp>
          <p:nvSpPr>
            <p:cNvPr id="21" name="テキスト ボックス 20"/>
            <p:cNvSpPr txBox="1"/>
            <p:nvPr/>
          </p:nvSpPr>
          <p:spPr>
            <a:xfrm>
              <a:off x="9674796" y="1748635"/>
              <a:ext cx="1056273" cy="400109"/>
            </a:xfrm>
            <a:prstGeom prst="rect">
              <a:avLst/>
            </a:prstGeom>
            <a:noFill/>
          </p:spPr>
          <p:txBody>
            <a:bodyPr wrap="none" rtlCol="0">
              <a:spAutoFit/>
            </a:bodyPr>
            <a:lstStyle/>
            <a:p>
              <a:r>
                <a:rPr lang="ja-JP" altLang="en-US" sz="1350" dirty="0">
                  <a:solidFill>
                    <a:prstClr val="black"/>
                  </a:solidFill>
                </a:rPr>
                <a:t>ヒロ空港</a:t>
              </a:r>
            </a:p>
          </p:txBody>
        </p:sp>
        <p:cxnSp>
          <p:nvCxnSpPr>
            <p:cNvPr id="26" name="曲線コネクタ 25"/>
            <p:cNvCxnSpPr/>
            <p:nvPr/>
          </p:nvCxnSpPr>
          <p:spPr>
            <a:xfrm rot="10800000" flipV="1">
              <a:off x="6899648" y="2830481"/>
              <a:ext cx="3010280" cy="1478978"/>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テキスト ボックス 27"/>
            <p:cNvSpPr txBox="1"/>
            <p:nvPr/>
          </p:nvSpPr>
          <p:spPr>
            <a:xfrm>
              <a:off x="10003713" y="2501538"/>
              <a:ext cx="1759456" cy="400109"/>
            </a:xfrm>
            <a:prstGeom prst="rect">
              <a:avLst/>
            </a:prstGeom>
            <a:noFill/>
          </p:spPr>
          <p:txBody>
            <a:bodyPr wrap="none" rtlCol="0">
              <a:spAutoFit/>
            </a:bodyPr>
            <a:lstStyle/>
            <a:p>
              <a:r>
                <a:rPr lang="ja-JP" altLang="en-US" sz="1350" dirty="0">
                  <a:solidFill>
                    <a:prstClr val="black"/>
                  </a:solidFill>
                </a:rPr>
                <a:t>キラウエア火山</a:t>
              </a:r>
            </a:p>
          </p:txBody>
        </p:sp>
      </p:grpSp>
      <p:pic>
        <p:nvPicPr>
          <p:cNvPr id="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640356"/>
            <a:ext cx="2594364" cy="595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4905615" y="5563597"/>
            <a:ext cx="2963008" cy="196208"/>
          </a:xfrm>
          <a:prstGeom prst="rect">
            <a:avLst/>
          </a:prstGeom>
          <a:noFill/>
        </p:spPr>
        <p:txBody>
          <a:bodyPr wrap="square" rtlCol="0">
            <a:spAutoFit/>
          </a:bodyPr>
          <a:lstStyle/>
          <a:p>
            <a:r>
              <a:rPr lang="en-US" altLang="ja-JP" sz="675" dirty="0">
                <a:solidFill>
                  <a:prstClr val="black"/>
                </a:solidFill>
              </a:rPr>
              <a:t>www.islandtowns.com/topics/greensandbeach</a:t>
            </a:r>
            <a:endParaRPr lang="ja-JP" altLang="en-US" sz="675" dirty="0">
              <a:solidFill>
                <a:prstClr val="black"/>
              </a:solidFill>
            </a:endParaRPr>
          </a:p>
        </p:txBody>
      </p:sp>
      <p:sp>
        <p:nvSpPr>
          <p:cNvPr id="11" name="円/楕円 10"/>
          <p:cNvSpPr/>
          <p:nvPr/>
        </p:nvSpPr>
        <p:spPr>
          <a:xfrm>
            <a:off x="4303834" y="4791482"/>
            <a:ext cx="325316" cy="28135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14" name="フローチャート : 結合子 13"/>
          <p:cNvSpPr/>
          <p:nvPr/>
        </p:nvSpPr>
        <p:spPr>
          <a:xfrm>
            <a:off x="3934557" y="5243527"/>
            <a:ext cx="325316" cy="297764"/>
          </a:xfrm>
          <a:prstGeom prst="flowChartConnector">
            <a:avLst/>
          </a:prstGeom>
          <a:noFill/>
          <a:ln w="38100">
            <a:solidFill>
              <a:schemeClr val="accent3">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b="1">
              <a:ln w="18000">
                <a:solidFill>
                  <a:srgbClr val="4584D3">
                    <a:satMod val="140000"/>
                  </a:srgbClr>
                </a:solidFill>
                <a:prstDash val="solid"/>
                <a:miter lim="800000"/>
              </a:ln>
              <a:noFill/>
              <a:effectLst>
                <a:outerShdw blurRad="25500" dist="23000" dir="7020000" algn="tl">
                  <a:srgbClr val="000000">
                    <a:alpha val="50000"/>
                  </a:srgbClr>
                </a:outerShdw>
              </a:effectLst>
            </a:endParaRPr>
          </a:p>
        </p:txBody>
      </p:sp>
      <p:cxnSp>
        <p:nvCxnSpPr>
          <p:cNvPr id="25" name="直線コネクタ 24"/>
          <p:cNvCxnSpPr/>
          <p:nvPr/>
        </p:nvCxnSpPr>
        <p:spPr>
          <a:xfrm>
            <a:off x="4629152" y="4977928"/>
            <a:ext cx="1608499" cy="86114"/>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a:endCxn id="14" idx="2"/>
          </p:cNvCxnSpPr>
          <p:nvPr/>
        </p:nvCxnSpPr>
        <p:spPr>
          <a:xfrm>
            <a:off x="2457451" y="4938123"/>
            <a:ext cx="1477108" cy="454286"/>
          </a:xfrm>
          <a:prstGeom prst="line">
            <a:avLst/>
          </a:prstGeom>
          <a:ln w="381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311443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93912">
            <a:off x="174513" y="2162158"/>
            <a:ext cx="2006914" cy="1505186"/>
          </a:xfrm>
          <a:prstGeom prst="rect">
            <a:avLst/>
          </a:prstGeom>
        </p:spPr>
      </p:pic>
      <p:sp>
        <p:nvSpPr>
          <p:cNvPr id="4" name="テキスト ボックス 3"/>
          <p:cNvSpPr txBox="1"/>
          <p:nvPr/>
        </p:nvSpPr>
        <p:spPr>
          <a:xfrm>
            <a:off x="4838687" y="1806772"/>
            <a:ext cx="3461252" cy="600164"/>
          </a:xfrm>
          <a:prstGeom prst="rect">
            <a:avLst/>
          </a:prstGeom>
          <a:noFill/>
        </p:spPr>
        <p:txBody>
          <a:bodyPr wrap="square" rtlCol="0">
            <a:spAutoFit/>
          </a:bodyPr>
          <a:lstStyle/>
          <a:p>
            <a:r>
              <a:rPr lang="ja-JP" altLang="en-US" sz="1500" dirty="0">
                <a:solidFill>
                  <a:prstClr val="black"/>
                </a:solidFill>
              </a:rPr>
              <a:t>正式名称は</a:t>
            </a:r>
            <a:endParaRPr lang="en-US" altLang="ja-JP" sz="1500" dirty="0">
              <a:solidFill>
                <a:prstClr val="black"/>
              </a:solidFill>
            </a:endParaRPr>
          </a:p>
          <a:p>
            <a:r>
              <a:rPr lang="ja-JP" altLang="en-US" sz="1500" dirty="0">
                <a:solidFill>
                  <a:prstClr val="black"/>
                </a:solidFill>
              </a:rPr>
              <a:t>　　　　　　　　　　</a:t>
            </a:r>
            <a:r>
              <a:rPr lang="ja-JP" altLang="en-US" dirty="0">
                <a:solidFill>
                  <a:prstClr val="black"/>
                </a:solidFill>
              </a:rPr>
              <a:t>「プナルウ黒砂海岸」</a:t>
            </a:r>
          </a:p>
        </p:txBody>
      </p:sp>
      <p:pic>
        <p:nvPicPr>
          <p:cNvPr id="2050" name="Picture 2" descr="C:\Users\fsstudent\AppData\Local\Microsoft\Windows\Temporary Internet Files\Content.IE5\JKPRFCMX\imag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949003">
            <a:off x="1895521" y="2804132"/>
            <a:ext cx="1994702" cy="165755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fsstudent\AppData\Local\Microsoft\Windows\Temporary Internet Files\Content.IE5\WDEV7UXB\image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119" y="4009878"/>
            <a:ext cx="1971953" cy="1478965"/>
          </a:xfrm>
          <a:prstGeom prst="rect">
            <a:avLst/>
          </a:prstGeom>
          <a:noFill/>
          <a:extLst>
            <a:ext uri="{909E8E84-426E-40dd-AFC4-6F175D3DCCD1}">
              <a14:hiddenFill xmlns:a14="http://schemas.microsoft.com/office/drawing/2010/main">
                <a:solidFill>
                  <a:srgbClr val="FFFFFF"/>
                </a:solidFill>
              </a14:hiddenFill>
            </a:ext>
          </a:extLst>
        </p:spPr>
      </p:pic>
      <p:sp>
        <p:nvSpPr>
          <p:cNvPr id="7" name="正方形/長方形 6"/>
          <p:cNvSpPr/>
          <p:nvPr/>
        </p:nvSpPr>
        <p:spPr>
          <a:xfrm>
            <a:off x="439944" y="1425898"/>
            <a:ext cx="4086696" cy="623248"/>
          </a:xfrm>
          <a:prstGeom prst="rect">
            <a:avLst/>
          </a:prstGeom>
          <a:noFill/>
        </p:spPr>
        <p:txBody>
          <a:bodyPr wrap="none" lIns="68580" tIns="34290" rIns="68580" bIns="34290">
            <a:spAutoFit/>
          </a:bodyPr>
          <a:lstStyle/>
          <a:p>
            <a:pPr algn="ctr"/>
            <a:r>
              <a:rPr lang="en-US" altLang="ja-JP"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Black</a:t>
            </a:r>
            <a:r>
              <a:rPr lang="ja-JP" alt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altLang="ja-JP"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Sand</a:t>
            </a:r>
            <a:r>
              <a:rPr lang="ja-JP" alt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altLang="ja-JP"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Beach</a:t>
            </a:r>
            <a:endParaRPr lang="ja-JP" altLang="en-US" sz="3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sp>
        <p:nvSpPr>
          <p:cNvPr id="11" name="テキスト ボックス 10"/>
          <p:cNvSpPr txBox="1"/>
          <p:nvPr/>
        </p:nvSpPr>
        <p:spPr>
          <a:xfrm>
            <a:off x="4176363" y="3041089"/>
            <a:ext cx="4357787" cy="415498"/>
          </a:xfrm>
          <a:prstGeom prst="rect">
            <a:avLst/>
          </a:prstGeom>
          <a:noFill/>
        </p:spPr>
        <p:txBody>
          <a:bodyPr wrap="square" rtlCol="0">
            <a:spAutoFit/>
          </a:bodyPr>
          <a:lstStyle/>
          <a:p>
            <a:r>
              <a:rPr lang="ja-JP" altLang="en-US" sz="2100" dirty="0">
                <a:solidFill>
                  <a:prstClr val="black"/>
                </a:solidFill>
              </a:rPr>
              <a:t>　１０００℃近い溶岩が、海に流れ込む</a:t>
            </a:r>
          </a:p>
        </p:txBody>
      </p:sp>
      <p:sp>
        <p:nvSpPr>
          <p:cNvPr id="12" name="テキスト ボックス 11"/>
          <p:cNvSpPr txBox="1"/>
          <p:nvPr/>
        </p:nvSpPr>
        <p:spPr>
          <a:xfrm>
            <a:off x="3975209" y="3663629"/>
            <a:ext cx="5062604" cy="415498"/>
          </a:xfrm>
          <a:prstGeom prst="rect">
            <a:avLst/>
          </a:prstGeom>
          <a:noFill/>
        </p:spPr>
        <p:txBody>
          <a:bodyPr wrap="none" rtlCol="0">
            <a:spAutoFit/>
          </a:bodyPr>
          <a:lstStyle/>
          <a:p>
            <a:r>
              <a:rPr lang="ja-JP" altLang="en-US" sz="2100" dirty="0">
                <a:solidFill>
                  <a:prstClr val="black"/>
                </a:solidFill>
              </a:rPr>
              <a:t>瞬間的に冷やされて、真っ黒なガラスになる</a:t>
            </a:r>
          </a:p>
        </p:txBody>
      </p:sp>
      <p:sp>
        <p:nvSpPr>
          <p:cNvPr id="13" name="テキスト ボックス 12"/>
          <p:cNvSpPr txBox="1"/>
          <p:nvPr/>
        </p:nvSpPr>
        <p:spPr>
          <a:xfrm>
            <a:off x="4472540" y="4240180"/>
            <a:ext cx="3932487" cy="415498"/>
          </a:xfrm>
          <a:prstGeom prst="rect">
            <a:avLst/>
          </a:prstGeom>
          <a:noFill/>
        </p:spPr>
        <p:txBody>
          <a:bodyPr wrap="none" rtlCol="0">
            <a:spAutoFit/>
          </a:bodyPr>
          <a:lstStyle/>
          <a:p>
            <a:r>
              <a:rPr lang="ja-JP" altLang="en-US" sz="2100" dirty="0">
                <a:solidFill>
                  <a:prstClr val="black"/>
                </a:solidFill>
              </a:rPr>
              <a:t>同時に収縮が起こり粉々に砕ける</a:t>
            </a:r>
            <a:endParaRPr lang="en-US" altLang="ja-JP" sz="1500" dirty="0">
              <a:solidFill>
                <a:prstClr val="black"/>
              </a:solidFill>
            </a:endParaRPr>
          </a:p>
        </p:txBody>
      </p:sp>
      <p:sp>
        <p:nvSpPr>
          <p:cNvPr id="15" name="テキスト ボックス 14"/>
          <p:cNvSpPr txBox="1"/>
          <p:nvPr/>
        </p:nvSpPr>
        <p:spPr>
          <a:xfrm>
            <a:off x="4086560" y="2498005"/>
            <a:ext cx="1552028" cy="415498"/>
          </a:xfrm>
          <a:prstGeom prst="rect">
            <a:avLst/>
          </a:prstGeom>
          <a:noFill/>
        </p:spPr>
        <p:txBody>
          <a:bodyPr wrap="none" rtlCol="0">
            <a:spAutoFit/>
          </a:bodyPr>
          <a:lstStyle/>
          <a:p>
            <a:r>
              <a:rPr lang="ja-JP" altLang="en-US" sz="2100" b="1" dirty="0">
                <a:solidFill>
                  <a:prstClr val="black"/>
                </a:solidFill>
              </a:rPr>
              <a:t>成り立ち・・・</a:t>
            </a:r>
          </a:p>
        </p:txBody>
      </p:sp>
      <p:sp>
        <p:nvSpPr>
          <p:cNvPr id="8" name="テキスト ボックス 7"/>
          <p:cNvSpPr txBox="1"/>
          <p:nvPr/>
        </p:nvSpPr>
        <p:spPr>
          <a:xfrm>
            <a:off x="4258931" y="4916520"/>
            <a:ext cx="4084773" cy="415498"/>
          </a:xfrm>
          <a:prstGeom prst="rect">
            <a:avLst/>
          </a:prstGeom>
          <a:noFill/>
        </p:spPr>
        <p:txBody>
          <a:bodyPr wrap="none" rtlCol="0">
            <a:spAutoFit/>
          </a:bodyPr>
          <a:lstStyle/>
          <a:p>
            <a:r>
              <a:rPr lang="ja-JP" altLang="en-US" sz="2100" dirty="0">
                <a:solidFill>
                  <a:prstClr val="black"/>
                </a:solidFill>
              </a:rPr>
              <a:t>他の鉱物より重いガラスだけが残る</a:t>
            </a:r>
          </a:p>
        </p:txBody>
      </p:sp>
    </p:spTree>
    <p:extLst>
      <p:ext uri="{BB962C8B-B14F-4D97-AF65-F5344CB8AC3E}">
        <p14:creationId xmlns:p14="http://schemas.microsoft.com/office/powerpoint/2010/main" val="410455982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4000" cy="6858000"/>
          </a:xfrm>
          <a:prstGeom prst="rect">
            <a:avLst/>
          </a:prstGeom>
        </p:spPr>
      </p:pic>
      <p:sp>
        <p:nvSpPr>
          <p:cNvPr id="2" name="タイトル 1"/>
          <p:cNvSpPr>
            <a:spLocks noGrp="1"/>
          </p:cNvSpPr>
          <p:nvPr>
            <p:ph type="ctrTitle"/>
          </p:nvPr>
        </p:nvSpPr>
        <p:spPr>
          <a:xfrm>
            <a:off x="1143000" y="857250"/>
            <a:ext cx="6858000" cy="1790700"/>
          </a:xfrm>
        </p:spPr>
        <p:txBody>
          <a:bodyPr>
            <a:normAutofit/>
          </a:bodyPr>
          <a:lstStyle/>
          <a:p>
            <a:r>
              <a:rPr kumimoji="1" lang="ja-JP" altLang="en-US" dirty="0" smtClean="0"/>
              <a:t>ハワイ火山国立公園</a:t>
            </a:r>
            <a:r>
              <a:rPr kumimoji="1" lang="en-US" altLang="ja-JP" dirty="0" smtClean="0"/>
              <a:t/>
            </a:r>
            <a:br>
              <a:rPr kumimoji="1" lang="en-US" altLang="ja-JP" dirty="0" smtClean="0"/>
            </a:br>
            <a:endParaRPr kumimoji="1" lang="ja-JP" altLang="en-US" dirty="0"/>
          </a:p>
        </p:txBody>
      </p:sp>
      <p:sp>
        <p:nvSpPr>
          <p:cNvPr id="3" name="サブタイトル 2"/>
          <p:cNvSpPr>
            <a:spLocks noGrp="1"/>
          </p:cNvSpPr>
          <p:nvPr>
            <p:ph type="subTitle" idx="1"/>
          </p:nvPr>
        </p:nvSpPr>
        <p:spPr>
          <a:xfrm>
            <a:off x="1143000" y="5016103"/>
            <a:ext cx="6858000" cy="1241822"/>
          </a:xfrm>
        </p:spPr>
        <p:txBody>
          <a:bodyPr/>
          <a:lstStyle/>
          <a:p>
            <a:r>
              <a:rPr kumimoji="1" lang="ja-JP" altLang="en-US" dirty="0" smtClean="0"/>
              <a:t>担当：　地球科学科　３回生　福田知世</a:t>
            </a:r>
            <a:endParaRPr kumimoji="1" lang="en-US" altLang="ja-JP" dirty="0" smtClean="0"/>
          </a:p>
          <a:p>
            <a:r>
              <a:rPr kumimoji="1" lang="ja-JP" altLang="en-US" dirty="0" smtClean="0"/>
              <a:t>　　　　　　　　化学科　２回生　奥永明音　</a:t>
            </a:r>
            <a:endParaRPr kumimoji="1" lang="ja-JP" altLang="en-US" dirty="0"/>
          </a:p>
        </p:txBody>
      </p:sp>
    </p:spTree>
    <p:extLst>
      <p:ext uri="{BB962C8B-B14F-4D97-AF65-F5344CB8AC3E}">
        <p14:creationId xmlns:p14="http://schemas.microsoft.com/office/powerpoint/2010/main" val="20646524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125915" y="2353225"/>
            <a:ext cx="5284178" cy="461665"/>
          </a:xfrm>
          <a:prstGeom prst="rect">
            <a:avLst/>
          </a:prstGeom>
          <a:noFill/>
        </p:spPr>
        <p:txBody>
          <a:bodyPr wrap="square" rtlCol="0">
            <a:spAutoFit/>
          </a:bodyPr>
          <a:lstStyle/>
          <a:p>
            <a:r>
              <a:rPr lang="ja-JP" altLang="en-US" sz="2400" b="1" dirty="0">
                <a:solidFill>
                  <a:prstClr val="black"/>
                </a:solidFill>
              </a:rPr>
              <a:t>砂の特徴</a:t>
            </a:r>
            <a:endParaRPr lang="en-US" altLang="ja-JP" sz="2400" b="1" dirty="0">
              <a:solidFill>
                <a:prstClr val="black"/>
              </a:solidFill>
            </a:endParaRPr>
          </a:p>
        </p:txBody>
      </p:sp>
      <p:sp>
        <p:nvSpPr>
          <p:cNvPr id="2" name="テキスト ボックス 1"/>
          <p:cNvSpPr txBox="1"/>
          <p:nvPr/>
        </p:nvSpPr>
        <p:spPr>
          <a:xfrm>
            <a:off x="5442439" y="3112330"/>
            <a:ext cx="3042137" cy="1708160"/>
          </a:xfrm>
          <a:prstGeom prst="rect">
            <a:avLst/>
          </a:prstGeom>
          <a:noFill/>
        </p:spPr>
        <p:txBody>
          <a:bodyPr wrap="square" rtlCol="0">
            <a:spAutoFit/>
          </a:bodyPr>
          <a:lstStyle/>
          <a:p>
            <a:r>
              <a:rPr lang="ja-JP" altLang="en-US" sz="2100" dirty="0">
                <a:solidFill>
                  <a:prstClr val="black"/>
                </a:solidFill>
              </a:rPr>
              <a:t>・ガラス質で色が黒い</a:t>
            </a:r>
            <a:endParaRPr lang="en-US" altLang="ja-JP" sz="2100" dirty="0">
              <a:solidFill>
                <a:prstClr val="black"/>
              </a:solidFill>
            </a:endParaRPr>
          </a:p>
          <a:p>
            <a:endParaRPr lang="en-US" altLang="ja-JP" sz="2100" dirty="0">
              <a:solidFill>
                <a:prstClr val="black"/>
              </a:solidFill>
            </a:endParaRPr>
          </a:p>
          <a:p>
            <a:r>
              <a:rPr lang="ja-JP" altLang="en-US" sz="2100" dirty="0">
                <a:solidFill>
                  <a:prstClr val="black"/>
                </a:solidFill>
              </a:rPr>
              <a:t>・砂の粒の大きさが等しい</a:t>
            </a:r>
            <a:endParaRPr lang="en-US" altLang="ja-JP" sz="2100" dirty="0">
              <a:solidFill>
                <a:prstClr val="black"/>
              </a:solidFill>
            </a:endParaRPr>
          </a:p>
          <a:p>
            <a:endParaRPr lang="en-US" altLang="ja-JP" sz="2100" dirty="0">
              <a:solidFill>
                <a:prstClr val="black"/>
              </a:solidFill>
            </a:endParaRPr>
          </a:p>
          <a:p>
            <a:r>
              <a:rPr lang="ja-JP" altLang="en-US" sz="2100" dirty="0">
                <a:solidFill>
                  <a:prstClr val="black"/>
                </a:solidFill>
              </a:rPr>
              <a:t>・角がなく丸い</a:t>
            </a: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777" y="2668465"/>
            <a:ext cx="3584370" cy="2679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93" y="1307182"/>
            <a:ext cx="4407694"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29812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929" y="1297013"/>
            <a:ext cx="4407694" cy="102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997532" y="2795815"/>
            <a:ext cx="3802644" cy="415498"/>
          </a:xfrm>
          <a:prstGeom prst="rect">
            <a:avLst/>
          </a:prstGeom>
          <a:noFill/>
        </p:spPr>
        <p:txBody>
          <a:bodyPr wrap="none" rtlCol="0">
            <a:spAutoFit/>
          </a:bodyPr>
          <a:lstStyle/>
          <a:p>
            <a:r>
              <a:rPr lang="ja-JP" altLang="en-US" sz="2100" dirty="0">
                <a:solidFill>
                  <a:prstClr val="black"/>
                </a:solidFill>
              </a:rPr>
              <a:t>浜はほとんどが岩場になっており</a:t>
            </a:r>
          </a:p>
        </p:txBody>
      </p:sp>
      <p:sp>
        <p:nvSpPr>
          <p:cNvPr id="5" name="テキスト ボックス 4"/>
          <p:cNvSpPr txBox="1"/>
          <p:nvPr/>
        </p:nvSpPr>
        <p:spPr>
          <a:xfrm>
            <a:off x="697135" y="3817914"/>
            <a:ext cx="5383625" cy="415498"/>
          </a:xfrm>
          <a:prstGeom prst="rect">
            <a:avLst/>
          </a:prstGeom>
          <a:noFill/>
        </p:spPr>
        <p:txBody>
          <a:bodyPr wrap="square" rtlCol="0">
            <a:spAutoFit/>
          </a:bodyPr>
          <a:lstStyle/>
          <a:p>
            <a:r>
              <a:rPr lang="ja-JP" altLang="en-US" sz="2100" dirty="0">
                <a:solidFill>
                  <a:prstClr val="black"/>
                </a:solidFill>
              </a:rPr>
              <a:t>ウミガメの甲羅干しと産卵のスポットとして有名</a:t>
            </a:r>
          </a:p>
        </p:txBody>
      </p:sp>
      <p:sp>
        <p:nvSpPr>
          <p:cNvPr id="2" name="テキスト ボックス 1"/>
          <p:cNvSpPr txBox="1"/>
          <p:nvPr/>
        </p:nvSpPr>
        <p:spPr>
          <a:xfrm>
            <a:off x="1189306" y="4678790"/>
            <a:ext cx="4442242" cy="738664"/>
          </a:xfrm>
          <a:prstGeom prst="rect">
            <a:avLst/>
          </a:prstGeom>
          <a:noFill/>
        </p:spPr>
        <p:txBody>
          <a:bodyPr wrap="none" rtlCol="0">
            <a:spAutoFit/>
          </a:bodyPr>
          <a:lstStyle/>
          <a:p>
            <a:r>
              <a:rPr lang="ja-JP" altLang="en-US" sz="2100" dirty="0">
                <a:solidFill>
                  <a:prstClr val="black"/>
                </a:solidFill>
              </a:rPr>
              <a:t>ウミガメは法律で守られているので</a:t>
            </a:r>
            <a:endParaRPr lang="en-US" altLang="ja-JP" sz="2100" dirty="0">
              <a:solidFill>
                <a:prstClr val="black"/>
              </a:solidFill>
            </a:endParaRPr>
          </a:p>
          <a:p>
            <a:r>
              <a:rPr lang="ja-JP" altLang="en-US" sz="2100" dirty="0">
                <a:solidFill>
                  <a:prstClr val="black"/>
                </a:solidFill>
              </a:rPr>
              <a:t>　　　５ｍ以内に近づいてはいけません</a:t>
            </a:r>
          </a:p>
        </p:txBody>
      </p:sp>
      <p:sp>
        <p:nvSpPr>
          <p:cNvPr id="7" name="テキスト ボックス 6"/>
          <p:cNvSpPr txBox="1"/>
          <p:nvPr/>
        </p:nvSpPr>
        <p:spPr>
          <a:xfrm>
            <a:off x="6846569" y="5414216"/>
            <a:ext cx="2042456" cy="196208"/>
          </a:xfrm>
          <a:prstGeom prst="rect">
            <a:avLst/>
          </a:prstGeom>
          <a:noFill/>
        </p:spPr>
        <p:txBody>
          <a:bodyPr wrap="square" rtlCol="0">
            <a:spAutoFit/>
          </a:bodyPr>
          <a:lstStyle/>
          <a:p>
            <a:r>
              <a:rPr lang="en-US" altLang="ja-JP" sz="675" dirty="0">
                <a:solidFill>
                  <a:prstClr val="black"/>
                </a:solidFill>
              </a:rPr>
              <a:t>www.islandtowns.com/topics/greensandbeach</a:t>
            </a:r>
          </a:p>
        </p:txBody>
      </p:sp>
    </p:spTree>
    <p:extLst>
      <p:ext uri="{BB962C8B-B14F-4D97-AF65-F5344CB8AC3E}">
        <p14:creationId xmlns:p14="http://schemas.microsoft.com/office/powerpoint/2010/main" val="105117340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51" y="1157454"/>
            <a:ext cx="5020866"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正方形/長方形 1"/>
          <p:cNvSpPr/>
          <p:nvPr/>
        </p:nvSpPr>
        <p:spPr>
          <a:xfrm>
            <a:off x="5084768" y="1766072"/>
            <a:ext cx="3688830" cy="369332"/>
          </a:xfrm>
          <a:prstGeom prst="rect">
            <a:avLst/>
          </a:prstGeom>
        </p:spPr>
        <p:txBody>
          <a:bodyPr wrap="none">
            <a:spAutoFit/>
          </a:bodyPr>
          <a:lstStyle/>
          <a:p>
            <a:r>
              <a:rPr lang="ja-JP" altLang="en-US" dirty="0">
                <a:solidFill>
                  <a:prstClr val="black"/>
                </a:solidFill>
              </a:rPr>
              <a:t>正式名称は </a:t>
            </a:r>
            <a:r>
              <a:rPr lang="en-US" altLang="ja-JP" dirty="0" err="1">
                <a:solidFill>
                  <a:prstClr val="black"/>
                </a:solidFill>
              </a:rPr>
              <a:t>Mahana</a:t>
            </a:r>
            <a:r>
              <a:rPr lang="en-US" altLang="ja-JP" dirty="0">
                <a:solidFill>
                  <a:prstClr val="black"/>
                </a:solidFill>
              </a:rPr>
              <a:t> Bay</a:t>
            </a:r>
            <a:r>
              <a:rPr lang="ja-JP" altLang="en-US" dirty="0">
                <a:solidFill>
                  <a:prstClr val="black"/>
                </a:solidFill>
              </a:rPr>
              <a:t>（マハナ湾）</a:t>
            </a:r>
          </a:p>
        </p:txBody>
      </p:sp>
      <p:grpSp>
        <p:nvGrpSpPr>
          <p:cNvPr id="6" name="グループ化 5"/>
          <p:cNvGrpSpPr/>
          <p:nvPr/>
        </p:nvGrpSpPr>
        <p:grpSpPr>
          <a:xfrm>
            <a:off x="238752" y="4411289"/>
            <a:ext cx="3331065" cy="1387283"/>
            <a:chOff x="1066115" y="4738719"/>
            <a:chExt cx="4441420" cy="1849710"/>
          </a:xfrm>
        </p:grpSpPr>
        <p:pic>
          <p:nvPicPr>
            <p:cNvPr id="4100" name="Picture 4" descr="C:\Users\fsstudent\AppData\Local\Microsoft\Windows\Temporary Internet Files\Content.IE5\JKPRFCMX\image2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34902" y="4969932"/>
              <a:ext cx="1849710" cy="1387283"/>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739256" y="5850011"/>
              <a:ext cx="2768279" cy="400109"/>
            </a:xfrm>
            <a:prstGeom prst="rect">
              <a:avLst/>
            </a:prstGeom>
            <a:noFill/>
          </p:spPr>
          <p:txBody>
            <a:bodyPr wrap="none" rtlCol="0">
              <a:spAutoFit/>
            </a:bodyPr>
            <a:lstStyle/>
            <a:p>
              <a:r>
                <a:rPr lang="ja-JP" altLang="en-US" sz="1350" dirty="0">
                  <a:solidFill>
                    <a:prstClr val="black"/>
                  </a:solidFill>
                </a:rPr>
                <a:t>行く最中にクジラを発見！</a:t>
              </a:r>
            </a:p>
          </p:txBody>
        </p:sp>
      </p:grpSp>
      <p:sp>
        <p:nvSpPr>
          <p:cNvPr id="4" name="正方形/長方形 3"/>
          <p:cNvSpPr/>
          <p:nvPr/>
        </p:nvSpPr>
        <p:spPr>
          <a:xfrm>
            <a:off x="2962581" y="2499813"/>
            <a:ext cx="6445188" cy="738664"/>
          </a:xfrm>
          <a:prstGeom prst="rect">
            <a:avLst/>
          </a:prstGeom>
        </p:spPr>
        <p:txBody>
          <a:bodyPr wrap="square">
            <a:spAutoFit/>
          </a:bodyPr>
          <a:lstStyle/>
          <a:p>
            <a:r>
              <a:rPr lang="ja-JP" altLang="en-US" sz="2100" dirty="0">
                <a:solidFill>
                  <a:prstClr val="black"/>
                </a:solidFill>
              </a:rPr>
              <a:t>パハラ火山灰の上に限りなく広がるやわらかな草原を</a:t>
            </a:r>
            <a:endParaRPr lang="en-US" altLang="ja-JP" sz="2100" dirty="0">
              <a:solidFill>
                <a:prstClr val="black"/>
              </a:solidFill>
            </a:endParaRPr>
          </a:p>
          <a:p>
            <a:r>
              <a:rPr lang="ja-JP" altLang="en-US" sz="2100" dirty="0">
                <a:solidFill>
                  <a:prstClr val="black"/>
                </a:solidFill>
              </a:rPr>
              <a:t>歩くこと約１時間</a:t>
            </a:r>
          </a:p>
        </p:txBody>
      </p:sp>
      <p:sp>
        <p:nvSpPr>
          <p:cNvPr id="5" name="正方形/長方形 4"/>
          <p:cNvSpPr/>
          <p:nvPr/>
        </p:nvSpPr>
        <p:spPr>
          <a:xfrm>
            <a:off x="1704623" y="4066185"/>
            <a:ext cx="5455527" cy="738664"/>
          </a:xfrm>
          <a:prstGeom prst="rect">
            <a:avLst/>
          </a:prstGeom>
        </p:spPr>
        <p:txBody>
          <a:bodyPr wrap="square">
            <a:spAutoFit/>
          </a:bodyPr>
          <a:lstStyle/>
          <a:p>
            <a:r>
              <a:rPr lang="ja-JP" altLang="en-US" sz="2100" dirty="0">
                <a:solidFill>
                  <a:prstClr val="black"/>
                </a:solidFill>
              </a:rPr>
              <a:t>プウマハナ（噴石丘）が見えてくると</a:t>
            </a:r>
            <a:endParaRPr lang="en-US" altLang="ja-JP" sz="2100" dirty="0">
              <a:solidFill>
                <a:prstClr val="black"/>
              </a:solidFill>
            </a:endParaRPr>
          </a:p>
          <a:p>
            <a:r>
              <a:rPr lang="ja-JP" altLang="en-US" sz="2100" dirty="0">
                <a:solidFill>
                  <a:prstClr val="black"/>
                </a:solidFill>
              </a:rPr>
              <a:t>その中の入り江がグリーンサンドビーチ</a:t>
            </a:r>
          </a:p>
        </p:txBody>
      </p:sp>
    </p:spTree>
    <p:extLst>
      <p:ext uri="{BB962C8B-B14F-4D97-AF65-F5344CB8AC3E}">
        <p14:creationId xmlns:p14="http://schemas.microsoft.com/office/powerpoint/2010/main" val="37896494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p:cNvSpPr/>
          <p:nvPr/>
        </p:nvSpPr>
        <p:spPr>
          <a:xfrm>
            <a:off x="267034" y="3343881"/>
            <a:ext cx="4325816" cy="1708160"/>
          </a:xfrm>
          <a:prstGeom prst="rect">
            <a:avLst/>
          </a:prstGeom>
        </p:spPr>
        <p:txBody>
          <a:bodyPr wrap="square">
            <a:spAutoFit/>
          </a:bodyPr>
          <a:lstStyle/>
          <a:p>
            <a:r>
              <a:rPr lang="ja-JP" altLang="en-US" sz="2100" dirty="0">
                <a:solidFill>
                  <a:prstClr val="black"/>
                </a:solidFill>
              </a:rPr>
              <a:t>プウマハナ（噴石丘）の一部が崩れ、</a:t>
            </a:r>
            <a:endParaRPr lang="en-US" altLang="ja-JP" sz="2100" dirty="0">
              <a:solidFill>
                <a:prstClr val="black"/>
              </a:solidFill>
            </a:endParaRPr>
          </a:p>
          <a:p>
            <a:endParaRPr lang="en-US" altLang="ja-JP" sz="2100" dirty="0">
              <a:solidFill>
                <a:prstClr val="black"/>
              </a:solidFill>
            </a:endParaRPr>
          </a:p>
          <a:p>
            <a:r>
              <a:rPr lang="ja-JP" altLang="en-US" sz="2100" dirty="0">
                <a:solidFill>
                  <a:prstClr val="black"/>
                </a:solidFill>
              </a:rPr>
              <a:t>海食によって拡大されて</a:t>
            </a:r>
            <a:endParaRPr lang="en-US" altLang="ja-JP" sz="2100" dirty="0">
              <a:solidFill>
                <a:prstClr val="black"/>
              </a:solidFill>
            </a:endParaRPr>
          </a:p>
          <a:p>
            <a:endParaRPr lang="en-US" altLang="ja-JP" sz="2100" dirty="0">
              <a:solidFill>
                <a:prstClr val="black"/>
              </a:solidFill>
            </a:endParaRPr>
          </a:p>
          <a:p>
            <a:r>
              <a:rPr lang="ja-JP" altLang="en-US" sz="2100" dirty="0">
                <a:solidFill>
                  <a:prstClr val="black"/>
                </a:solidFill>
              </a:rPr>
              <a:t>この入り江がつくられた</a:t>
            </a:r>
          </a:p>
        </p:txBody>
      </p:sp>
      <p:sp>
        <p:nvSpPr>
          <p:cNvPr id="17" name="テキスト ボックス 16"/>
          <p:cNvSpPr txBox="1"/>
          <p:nvPr/>
        </p:nvSpPr>
        <p:spPr>
          <a:xfrm>
            <a:off x="267035" y="2548955"/>
            <a:ext cx="1552028" cy="415498"/>
          </a:xfrm>
          <a:prstGeom prst="rect">
            <a:avLst/>
          </a:prstGeom>
          <a:noFill/>
        </p:spPr>
        <p:txBody>
          <a:bodyPr wrap="none" rtlCol="0">
            <a:spAutoFit/>
          </a:bodyPr>
          <a:lstStyle/>
          <a:p>
            <a:r>
              <a:rPr lang="ja-JP" altLang="en-US" sz="2100" b="1" dirty="0">
                <a:solidFill>
                  <a:prstClr val="black"/>
                </a:solidFill>
              </a:rPr>
              <a:t>成り立ち・・・</a:t>
            </a:r>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166" y="1326910"/>
            <a:ext cx="4875357" cy="1119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98056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岩石写真\Capture_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22180" y="2948366"/>
            <a:ext cx="2759529" cy="206964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E:\岩石写真\Capture_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3664" y="2957818"/>
            <a:ext cx="2759528" cy="2069646"/>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544665" y="1572706"/>
            <a:ext cx="6128601" cy="415498"/>
          </a:xfrm>
          <a:prstGeom prst="rect">
            <a:avLst/>
          </a:prstGeom>
          <a:noFill/>
        </p:spPr>
        <p:txBody>
          <a:bodyPr wrap="none" rtlCol="0">
            <a:spAutoFit/>
          </a:bodyPr>
          <a:lstStyle/>
          <a:p>
            <a:r>
              <a:rPr lang="ja-JP" altLang="en-US" sz="2100" dirty="0">
                <a:solidFill>
                  <a:prstClr val="black"/>
                </a:solidFill>
              </a:rPr>
              <a:t>グリーンサンドビーチ周辺で採取した岩石の解析結果</a:t>
            </a:r>
          </a:p>
        </p:txBody>
      </p:sp>
      <p:grpSp>
        <p:nvGrpSpPr>
          <p:cNvPr id="27" name="グループ化 26"/>
          <p:cNvGrpSpPr/>
          <p:nvPr/>
        </p:nvGrpSpPr>
        <p:grpSpPr>
          <a:xfrm>
            <a:off x="2431327" y="2314615"/>
            <a:ext cx="1513735" cy="486910"/>
            <a:chOff x="3241766" y="1523965"/>
            <a:chExt cx="2018312" cy="649213"/>
          </a:xfrm>
        </p:grpSpPr>
        <p:cxnSp>
          <p:nvCxnSpPr>
            <p:cNvPr id="13" name="直線矢印コネクタ 12"/>
            <p:cNvCxnSpPr/>
            <p:nvPr/>
          </p:nvCxnSpPr>
          <p:spPr>
            <a:xfrm flipH="1">
              <a:off x="3241766" y="1931515"/>
              <a:ext cx="188321" cy="2416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3430089" y="1523965"/>
              <a:ext cx="1829989" cy="553997"/>
            </a:xfrm>
            <a:prstGeom prst="rect">
              <a:avLst/>
            </a:prstGeom>
            <a:noFill/>
          </p:spPr>
          <p:txBody>
            <a:bodyPr wrap="none" rtlCol="0">
              <a:spAutoFit/>
            </a:bodyPr>
            <a:lstStyle/>
            <a:p>
              <a:r>
                <a:rPr lang="ja-JP" altLang="en-US" sz="2100" dirty="0">
                  <a:solidFill>
                    <a:prstClr val="black"/>
                  </a:solidFill>
                </a:rPr>
                <a:t>カンラン石</a:t>
              </a:r>
            </a:p>
          </p:txBody>
        </p:sp>
      </p:grpSp>
      <p:grpSp>
        <p:nvGrpSpPr>
          <p:cNvPr id="29" name="グループ化 28"/>
          <p:cNvGrpSpPr/>
          <p:nvPr/>
        </p:nvGrpSpPr>
        <p:grpSpPr>
          <a:xfrm>
            <a:off x="150879" y="3652272"/>
            <a:ext cx="878534" cy="415498"/>
            <a:chOff x="156680" y="3173922"/>
            <a:chExt cx="1171379" cy="553996"/>
          </a:xfrm>
        </p:grpSpPr>
        <p:cxnSp>
          <p:nvCxnSpPr>
            <p:cNvPr id="16" name="直線矢印コネクタ 15"/>
            <p:cNvCxnSpPr/>
            <p:nvPr/>
          </p:nvCxnSpPr>
          <p:spPr>
            <a:xfrm>
              <a:off x="1001487" y="3435532"/>
              <a:ext cx="326572" cy="127364"/>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156680" y="3173922"/>
              <a:ext cx="964367" cy="553996"/>
            </a:xfrm>
            <a:prstGeom prst="rect">
              <a:avLst/>
            </a:prstGeom>
            <a:noFill/>
          </p:spPr>
          <p:txBody>
            <a:bodyPr wrap="none" rtlCol="0">
              <a:spAutoFit/>
            </a:bodyPr>
            <a:lstStyle/>
            <a:p>
              <a:r>
                <a:rPr lang="ja-JP" altLang="en-US" sz="2100" dirty="0">
                  <a:solidFill>
                    <a:prstClr val="black"/>
                  </a:solidFill>
                </a:rPr>
                <a:t>気泡</a:t>
              </a:r>
            </a:p>
          </p:txBody>
        </p:sp>
      </p:grpSp>
      <p:grpSp>
        <p:nvGrpSpPr>
          <p:cNvPr id="30" name="グループ化 29"/>
          <p:cNvGrpSpPr/>
          <p:nvPr/>
        </p:nvGrpSpPr>
        <p:grpSpPr>
          <a:xfrm>
            <a:off x="445072" y="4859572"/>
            <a:ext cx="855395" cy="597243"/>
            <a:chOff x="622959" y="4885509"/>
            <a:chExt cx="1140527" cy="796324"/>
          </a:xfrm>
        </p:grpSpPr>
        <p:cxnSp>
          <p:nvCxnSpPr>
            <p:cNvPr id="18" name="直線矢印コネクタ 17"/>
            <p:cNvCxnSpPr/>
            <p:nvPr/>
          </p:nvCxnSpPr>
          <p:spPr>
            <a:xfrm flipV="1">
              <a:off x="1402080" y="4885509"/>
              <a:ext cx="361406" cy="42699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622959" y="5127836"/>
              <a:ext cx="964367" cy="553997"/>
            </a:xfrm>
            <a:prstGeom prst="rect">
              <a:avLst/>
            </a:prstGeom>
            <a:noFill/>
          </p:spPr>
          <p:txBody>
            <a:bodyPr wrap="none" rtlCol="0">
              <a:spAutoFit/>
            </a:bodyPr>
            <a:lstStyle/>
            <a:p>
              <a:r>
                <a:rPr lang="ja-JP" altLang="en-US" sz="2100" dirty="0">
                  <a:solidFill>
                    <a:prstClr val="black"/>
                  </a:solidFill>
                </a:rPr>
                <a:t>石基</a:t>
              </a:r>
            </a:p>
          </p:txBody>
        </p:sp>
      </p:grp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2180" y="5265183"/>
            <a:ext cx="996554" cy="444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グループ化 16"/>
          <p:cNvGrpSpPr/>
          <p:nvPr/>
        </p:nvGrpSpPr>
        <p:grpSpPr>
          <a:xfrm>
            <a:off x="6216977" y="2534239"/>
            <a:ext cx="1343814" cy="369332"/>
            <a:chOff x="3241766" y="1701130"/>
            <a:chExt cx="1791752" cy="492443"/>
          </a:xfrm>
        </p:grpSpPr>
        <p:cxnSp>
          <p:nvCxnSpPr>
            <p:cNvPr id="19" name="直線矢印コネクタ 18"/>
            <p:cNvCxnSpPr/>
            <p:nvPr/>
          </p:nvCxnSpPr>
          <p:spPr>
            <a:xfrm flipH="1">
              <a:off x="3241766" y="1931515"/>
              <a:ext cx="188321" cy="2416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3430087" y="1701130"/>
              <a:ext cx="1603431" cy="492443"/>
            </a:xfrm>
            <a:prstGeom prst="rect">
              <a:avLst/>
            </a:prstGeom>
            <a:noFill/>
          </p:spPr>
          <p:txBody>
            <a:bodyPr wrap="none" rtlCol="0">
              <a:spAutoFit/>
            </a:bodyPr>
            <a:lstStyle/>
            <a:p>
              <a:r>
                <a:rPr lang="ja-JP" altLang="en-US" dirty="0">
                  <a:solidFill>
                    <a:prstClr val="black"/>
                  </a:solidFill>
                </a:rPr>
                <a:t>カンラン石</a:t>
              </a:r>
            </a:p>
          </p:txBody>
        </p:sp>
      </p:grpSp>
      <p:grpSp>
        <p:nvGrpSpPr>
          <p:cNvPr id="22" name="グループ化 21"/>
          <p:cNvGrpSpPr/>
          <p:nvPr/>
        </p:nvGrpSpPr>
        <p:grpSpPr>
          <a:xfrm>
            <a:off x="4475107" y="5027464"/>
            <a:ext cx="1011293" cy="653217"/>
            <a:chOff x="134521" y="4651133"/>
            <a:chExt cx="680722" cy="870956"/>
          </a:xfrm>
        </p:grpSpPr>
        <p:cxnSp>
          <p:nvCxnSpPr>
            <p:cNvPr id="25" name="直線矢印コネクタ 24"/>
            <p:cNvCxnSpPr/>
            <p:nvPr/>
          </p:nvCxnSpPr>
          <p:spPr>
            <a:xfrm flipV="1">
              <a:off x="590297" y="4651133"/>
              <a:ext cx="224946" cy="381835"/>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134521" y="4968092"/>
              <a:ext cx="486851" cy="553997"/>
            </a:xfrm>
            <a:prstGeom prst="rect">
              <a:avLst/>
            </a:prstGeom>
            <a:noFill/>
          </p:spPr>
          <p:txBody>
            <a:bodyPr wrap="none" rtlCol="0">
              <a:spAutoFit/>
            </a:bodyPr>
            <a:lstStyle/>
            <a:p>
              <a:r>
                <a:rPr lang="ja-JP" altLang="en-US" sz="2100" dirty="0">
                  <a:solidFill>
                    <a:prstClr val="black"/>
                  </a:solidFill>
                </a:rPr>
                <a:t>長石</a:t>
              </a:r>
            </a:p>
          </p:txBody>
        </p:sp>
      </p:grpSp>
      <p:sp>
        <p:nvSpPr>
          <p:cNvPr id="5" name="テキスト ボックス 4"/>
          <p:cNvSpPr txBox="1"/>
          <p:nvPr/>
        </p:nvSpPr>
        <p:spPr>
          <a:xfrm>
            <a:off x="6554850" y="5265182"/>
            <a:ext cx="2444900" cy="415498"/>
          </a:xfrm>
          <a:prstGeom prst="rect">
            <a:avLst/>
          </a:prstGeom>
          <a:noFill/>
        </p:spPr>
        <p:txBody>
          <a:bodyPr wrap="none" rtlCol="0">
            <a:spAutoFit/>
          </a:bodyPr>
          <a:lstStyle/>
          <a:p>
            <a:r>
              <a:rPr lang="ja-JP" altLang="en-US" sz="2100" dirty="0">
                <a:solidFill>
                  <a:prstClr val="black"/>
                </a:solidFill>
              </a:rPr>
              <a:t>偏光板を用いたもの</a:t>
            </a:r>
          </a:p>
        </p:txBody>
      </p:sp>
    </p:spTree>
    <p:extLst>
      <p:ext uri="{BB962C8B-B14F-4D97-AF65-F5344CB8AC3E}">
        <p14:creationId xmlns:p14="http://schemas.microsoft.com/office/powerpoint/2010/main" val="197024221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754380" y="1657252"/>
            <a:ext cx="877163" cy="507831"/>
          </a:xfrm>
          <a:prstGeom prst="rect">
            <a:avLst/>
          </a:prstGeom>
          <a:noFill/>
        </p:spPr>
        <p:txBody>
          <a:bodyPr wrap="none" rtlCol="0">
            <a:spAutoFit/>
          </a:bodyPr>
          <a:lstStyle/>
          <a:p>
            <a:r>
              <a:rPr lang="ja-JP" altLang="en-US" sz="2700" dirty="0">
                <a:solidFill>
                  <a:prstClr val="black"/>
                </a:solidFill>
              </a:rPr>
              <a:t>考察</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342" y="2551373"/>
            <a:ext cx="3582936" cy="2687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テキスト ボックス 2"/>
          <p:cNvSpPr txBox="1"/>
          <p:nvPr/>
        </p:nvSpPr>
        <p:spPr>
          <a:xfrm>
            <a:off x="1660531" y="1738043"/>
            <a:ext cx="4544834" cy="369332"/>
          </a:xfrm>
          <a:prstGeom prst="rect">
            <a:avLst/>
          </a:prstGeom>
          <a:noFill/>
        </p:spPr>
        <p:txBody>
          <a:bodyPr wrap="none" rtlCol="0">
            <a:spAutoFit/>
          </a:bodyPr>
          <a:lstStyle/>
          <a:p>
            <a:r>
              <a:rPr lang="ja-JP" altLang="en-US" dirty="0">
                <a:solidFill>
                  <a:prstClr val="black"/>
                </a:solidFill>
              </a:rPr>
              <a:t>どのようにしてグリーンサンドができあがったか</a:t>
            </a:r>
          </a:p>
        </p:txBody>
      </p:sp>
      <p:sp>
        <p:nvSpPr>
          <p:cNvPr id="6" name="テキスト ボックス 5"/>
          <p:cNvSpPr txBox="1"/>
          <p:nvPr/>
        </p:nvSpPr>
        <p:spPr>
          <a:xfrm>
            <a:off x="4250904" y="2355164"/>
            <a:ext cx="3215945" cy="415498"/>
          </a:xfrm>
          <a:prstGeom prst="rect">
            <a:avLst/>
          </a:prstGeom>
          <a:noFill/>
        </p:spPr>
        <p:txBody>
          <a:bodyPr wrap="none" rtlCol="0">
            <a:spAutoFit/>
          </a:bodyPr>
          <a:lstStyle/>
          <a:p>
            <a:r>
              <a:rPr lang="ja-JP" altLang="en-US" sz="2100" dirty="0">
                <a:solidFill>
                  <a:prstClr val="black"/>
                </a:solidFill>
              </a:rPr>
              <a:t>気泡のまわりの石基が風化</a:t>
            </a:r>
          </a:p>
        </p:txBody>
      </p:sp>
      <p:sp>
        <p:nvSpPr>
          <p:cNvPr id="11" name="テキスト ボックス 10"/>
          <p:cNvSpPr txBox="1"/>
          <p:nvPr/>
        </p:nvSpPr>
        <p:spPr>
          <a:xfrm>
            <a:off x="4346379" y="5238574"/>
            <a:ext cx="3166251" cy="415498"/>
          </a:xfrm>
          <a:prstGeom prst="rect">
            <a:avLst/>
          </a:prstGeom>
          <a:noFill/>
        </p:spPr>
        <p:txBody>
          <a:bodyPr wrap="none" rtlCol="0">
            <a:spAutoFit/>
          </a:bodyPr>
          <a:lstStyle/>
          <a:p>
            <a:r>
              <a:rPr lang="ja-JP" altLang="en-US" sz="2100" dirty="0">
                <a:solidFill>
                  <a:prstClr val="black"/>
                </a:solidFill>
              </a:rPr>
              <a:t>グリーンサンドのできあがり</a:t>
            </a:r>
          </a:p>
        </p:txBody>
      </p:sp>
      <p:sp>
        <p:nvSpPr>
          <p:cNvPr id="5" name="テキスト ボックス 4"/>
          <p:cNvSpPr txBox="1"/>
          <p:nvPr/>
        </p:nvSpPr>
        <p:spPr>
          <a:xfrm>
            <a:off x="4412004" y="3697948"/>
            <a:ext cx="2895344" cy="415498"/>
          </a:xfrm>
          <a:prstGeom prst="rect">
            <a:avLst/>
          </a:prstGeom>
          <a:noFill/>
        </p:spPr>
        <p:txBody>
          <a:bodyPr wrap="none" rtlCol="0">
            <a:spAutoFit/>
          </a:bodyPr>
          <a:lstStyle/>
          <a:p>
            <a:r>
              <a:rPr lang="ja-JP" altLang="en-US" sz="2100" dirty="0">
                <a:solidFill>
                  <a:prstClr val="black"/>
                </a:solidFill>
              </a:rPr>
              <a:t>パンニング現象が起こる</a:t>
            </a:r>
          </a:p>
        </p:txBody>
      </p:sp>
      <p:sp>
        <p:nvSpPr>
          <p:cNvPr id="8" name="テキスト ボックス 7"/>
          <p:cNvSpPr txBox="1"/>
          <p:nvPr/>
        </p:nvSpPr>
        <p:spPr>
          <a:xfrm>
            <a:off x="4878514" y="2981749"/>
            <a:ext cx="2278501" cy="415498"/>
          </a:xfrm>
          <a:prstGeom prst="rect">
            <a:avLst/>
          </a:prstGeom>
          <a:noFill/>
        </p:spPr>
        <p:txBody>
          <a:bodyPr wrap="square" rtlCol="0">
            <a:spAutoFit/>
          </a:bodyPr>
          <a:lstStyle/>
          <a:p>
            <a:r>
              <a:rPr lang="ja-JP" altLang="en-US" sz="2100" dirty="0">
                <a:solidFill>
                  <a:prstClr val="black"/>
                </a:solidFill>
              </a:rPr>
              <a:t>鉱物だけが残る</a:t>
            </a:r>
          </a:p>
        </p:txBody>
      </p:sp>
      <p:sp>
        <p:nvSpPr>
          <p:cNvPr id="9" name="テキスト ボックス 8"/>
          <p:cNvSpPr txBox="1"/>
          <p:nvPr/>
        </p:nvSpPr>
        <p:spPr>
          <a:xfrm>
            <a:off x="4517770" y="4457824"/>
            <a:ext cx="2639246" cy="415498"/>
          </a:xfrm>
          <a:prstGeom prst="rect">
            <a:avLst/>
          </a:prstGeom>
          <a:noFill/>
        </p:spPr>
        <p:txBody>
          <a:bodyPr wrap="square" rtlCol="0">
            <a:spAutoFit/>
          </a:bodyPr>
          <a:lstStyle/>
          <a:p>
            <a:r>
              <a:rPr lang="ja-JP" altLang="en-US" sz="2100" dirty="0">
                <a:solidFill>
                  <a:prstClr val="black"/>
                </a:solidFill>
              </a:rPr>
              <a:t>カンラン石だけが残る</a:t>
            </a:r>
          </a:p>
        </p:txBody>
      </p:sp>
    </p:spTree>
    <p:extLst>
      <p:ext uri="{BB962C8B-B14F-4D97-AF65-F5344CB8AC3E}">
        <p14:creationId xmlns:p14="http://schemas.microsoft.com/office/powerpoint/2010/main" val="370109115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岩石写真\Capture_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34495" y="3019970"/>
            <a:ext cx="2965268" cy="222395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E:\岩石写真\Capture_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414" y="3012622"/>
            <a:ext cx="2975066" cy="2231299"/>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734786" y="1562645"/>
            <a:ext cx="4315605" cy="461665"/>
          </a:xfrm>
          <a:prstGeom prst="rect">
            <a:avLst/>
          </a:prstGeom>
          <a:noFill/>
        </p:spPr>
        <p:txBody>
          <a:bodyPr wrap="none" rtlCol="0">
            <a:spAutoFit/>
          </a:bodyPr>
          <a:lstStyle/>
          <a:p>
            <a:r>
              <a:rPr lang="ja-JP" altLang="en-US" sz="2400" dirty="0">
                <a:solidFill>
                  <a:prstClr val="black"/>
                </a:solidFill>
              </a:rPr>
              <a:t>顕微鏡で観察したグリーンサンド</a:t>
            </a:r>
          </a:p>
        </p:txBody>
      </p:sp>
      <p:sp>
        <p:nvSpPr>
          <p:cNvPr id="3" name="テキスト ボックス 2"/>
          <p:cNvSpPr txBox="1"/>
          <p:nvPr/>
        </p:nvSpPr>
        <p:spPr>
          <a:xfrm>
            <a:off x="6187468" y="5344343"/>
            <a:ext cx="2124299" cy="369332"/>
          </a:xfrm>
          <a:prstGeom prst="rect">
            <a:avLst/>
          </a:prstGeom>
          <a:noFill/>
        </p:spPr>
        <p:txBody>
          <a:bodyPr wrap="none" rtlCol="0">
            <a:spAutoFit/>
          </a:bodyPr>
          <a:lstStyle/>
          <a:p>
            <a:r>
              <a:rPr lang="ja-JP" altLang="en-US" dirty="0">
                <a:solidFill>
                  <a:prstClr val="black"/>
                </a:solidFill>
              </a:rPr>
              <a:t>偏光板を用いたもの</a:t>
            </a:r>
          </a:p>
        </p:txBody>
      </p:sp>
      <p:grpSp>
        <p:nvGrpSpPr>
          <p:cNvPr id="10" name="グループ化 9"/>
          <p:cNvGrpSpPr/>
          <p:nvPr/>
        </p:nvGrpSpPr>
        <p:grpSpPr>
          <a:xfrm>
            <a:off x="865415" y="5482841"/>
            <a:ext cx="979714" cy="388257"/>
            <a:chOff x="1153886" y="6167455"/>
            <a:chExt cx="1306285" cy="517676"/>
          </a:xfrm>
        </p:grpSpPr>
        <p:sp>
          <p:nvSpPr>
            <p:cNvPr id="6" name="左右矢印 5"/>
            <p:cNvSpPr/>
            <p:nvPr/>
          </p:nvSpPr>
          <p:spPr>
            <a:xfrm>
              <a:off x="1153886" y="6167455"/>
              <a:ext cx="1306285" cy="11756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7" name="テキスト ボックス 6"/>
            <p:cNvSpPr txBox="1"/>
            <p:nvPr/>
          </p:nvSpPr>
          <p:spPr>
            <a:xfrm>
              <a:off x="1472113" y="6285022"/>
              <a:ext cx="754908" cy="400109"/>
            </a:xfrm>
            <a:prstGeom prst="rect">
              <a:avLst/>
            </a:prstGeom>
            <a:noFill/>
          </p:spPr>
          <p:txBody>
            <a:bodyPr wrap="none" rtlCol="0">
              <a:spAutoFit/>
            </a:bodyPr>
            <a:lstStyle/>
            <a:p>
              <a:r>
                <a:rPr lang="ja-JP" altLang="en-US" sz="1350" dirty="0">
                  <a:solidFill>
                    <a:prstClr val="black"/>
                  </a:solidFill>
                </a:rPr>
                <a:t>１</a:t>
              </a:r>
              <a:r>
                <a:rPr lang="en-US" altLang="ja-JP" sz="1350" dirty="0">
                  <a:solidFill>
                    <a:prstClr val="black"/>
                  </a:solidFill>
                </a:rPr>
                <a:t>mm</a:t>
              </a:r>
              <a:endParaRPr lang="ja-JP" altLang="en-US" sz="1350" dirty="0">
                <a:solidFill>
                  <a:prstClr val="black"/>
                </a:solidFill>
              </a:endParaRPr>
            </a:p>
          </p:txBody>
        </p:sp>
      </p:grpSp>
      <p:sp>
        <p:nvSpPr>
          <p:cNvPr id="8" name="テキスト ボックス 7"/>
          <p:cNvSpPr txBox="1"/>
          <p:nvPr/>
        </p:nvSpPr>
        <p:spPr>
          <a:xfrm>
            <a:off x="1514565" y="2057189"/>
            <a:ext cx="5639685" cy="738664"/>
          </a:xfrm>
          <a:prstGeom prst="rect">
            <a:avLst/>
          </a:prstGeom>
          <a:noFill/>
        </p:spPr>
        <p:txBody>
          <a:bodyPr wrap="none" rtlCol="0">
            <a:spAutoFit/>
          </a:bodyPr>
          <a:lstStyle/>
          <a:p>
            <a:r>
              <a:rPr lang="ja-JP" altLang="en-US" sz="2100" dirty="0">
                <a:solidFill>
                  <a:prstClr val="black"/>
                </a:solidFill>
              </a:rPr>
              <a:t>組成・・・約８０パーセントはカンラン石</a:t>
            </a:r>
            <a:endParaRPr lang="en-US" altLang="ja-JP" sz="2100" dirty="0">
              <a:solidFill>
                <a:prstClr val="black"/>
              </a:solidFill>
            </a:endParaRPr>
          </a:p>
          <a:p>
            <a:r>
              <a:rPr lang="ja-JP" altLang="en-US" sz="2100" dirty="0">
                <a:solidFill>
                  <a:prstClr val="black"/>
                </a:solidFill>
              </a:rPr>
              <a:t>　　　　　 約２０パーセントがカンラン石以外の物質</a:t>
            </a:r>
            <a:endParaRPr lang="en-US" altLang="ja-JP" sz="2100" dirty="0">
              <a:solidFill>
                <a:prstClr val="black"/>
              </a:solidFill>
            </a:endParaRPr>
          </a:p>
        </p:txBody>
      </p:sp>
    </p:spTree>
    <p:extLst>
      <p:ext uri="{BB962C8B-B14F-4D97-AF65-F5344CB8AC3E}">
        <p14:creationId xmlns:p14="http://schemas.microsoft.com/office/powerpoint/2010/main" val="122250386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800098" y="2387111"/>
            <a:ext cx="4800602" cy="415498"/>
          </a:xfrm>
          <a:prstGeom prst="rect">
            <a:avLst/>
          </a:prstGeom>
          <a:noFill/>
        </p:spPr>
        <p:txBody>
          <a:bodyPr wrap="square" rtlCol="0">
            <a:spAutoFit/>
          </a:bodyPr>
          <a:lstStyle/>
          <a:p>
            <a:r>
              <a:rPr lang="ja-JP" altLang="en-US" sz="2100" dirty="0">
                <a:solidFill>
                  <a:prstClr val="black"/>
                </a:solidFill>
              </a:rPr>
              <a:t>グリーンサンドの正体は・・・カンラン石</a:t>
            </a:r>
          </a:p>
        </p:txBody>
      </p:sp>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8000"/>
                    </a14:imgEffect>
                  </a14:imgLayer>
                </a14:imgProps>
              </a:ext>
              <a:ext uri="{28A0092B-C50C-407E-A947-70E740481C1C}">
                <a14:useLocalDpi xmlns:a14="http://schemas.microsoft.com/office/drawing/2010/main" val="0"/>
              </a:ext>
            </a:extLst>
          </a:blip>
          <a:srcRect/>
          <a:stretch>
            <a:fillRect/>
          </a:stretch>
        </p:blipFill>
        <p:spPr bwMode="auto">
          <a:xfrm>
            <a:off x="5846848" y="4434724"/>
            <a:ext cx="1698468" cy="113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7545316" y="5256831"/>
            <a:ext cx="1124026" cy="300082"/>
          </a:xfrm>
          <a:prstGeom prst="rect">
            <a:avLst/>
          </a:prstGeom>
          <a:noFill/>
        </p:spPr>
        <p:txBody>
          <a:bodyPr wrap="none" rtlCol="0">
            <a:spAutoFit/>
          </a:bodyPr>
          <a:lstStyle/>
          <a:p>
            <a:r>
              <a:rPr lang="ja-JP" altLang="en-US" sz="1350" dirty="0">
                <a:solidFill>
                  <a:prstClr val="black"/>
                </a:solidFill>
              </a:rPr>
              <a:t>山川先生より</a:t>
            </a:r>
          </a:p>
        </p:txBody>
      </p:sp>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10000" contrast="10000"/>
                    </a14:imgEffect>
                  </a14:imgLayer>
                </a14:imgProps>
              </a:ext>
              <a:ext uri="{28A0092B-C50C-407E-A947-70E740481C1C}">
                <a14:useLocalDpi xmlns:a14="http://schemas.microsoft.com/office/drawing/2010/main" val="0"/>
              </a:ext>
            </a:extLst>
          </a:blip>
          <a:srcRect/>
          <a:stretch>
            <a:fillRect/>
          </a:stretch>
        </p:blipFill>
        <p:spPr bwMode="auto">
          <a:xfrm>
            <a:off x="931983" y="3036855"/>
            <a:ext cx="3649032" cy="252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38000" contrast="36000"/>
                    </a14:imgEffect>
                  </a14:imgLayer>
                </a14:imgProps>
              </a:ext>
              <a:ext uri="{28A0092B-C50C-407E-A947-70E740481C1C}">
                <a14:useLocalDpi xmlns:a14="http://schemas.microsoft.com/office/drawing/2010/main" val="0"/>
              </a:ext>
            </a:extLst>
          </a:blip>
          <a:srcRect/>
          <a:stretch>
            <a:fillRect/>
          </a:stretch>
        </p:blipFill>
        <p:spPr bwMode="auto">
          <a:xfrm>
            <a:off x="5430674" y="1880802"/>
            <a:ext cx="3192101" cy="1797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915" y="1201707"/>
            <a:ext cx="4874419" cy="1120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714500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テキスト ボックス 2"/>
          <p:cNvSpPr txBox="1"/>
          <p:nvPr/>
        </p:nvSpPr>
        <p:spPr>
          <a:xfrm>
            <a:off x="643244" y="1514452"/>
            <a:ext cx="1892921" cy="415498"/>
          </a:xfrm>
          <a:prstGeom prst="rect">
            <a:avLst/>
          </a:prstGeom>
          <a:noFill/>
        </p:spPr>
        <p:txBody>
          <a:bodyPr wrap="square" rtlCol="0">
            <a:spAutoFit/>
          </a:bodyPr>
          <a:lstStyle/>
          <a:p>
            <a:r>
              <a:rPr lang="ja-JP" altLang="en-US" sz="2100" dirty="0">
                <a:solidFill>
                  <a:prstClr val="black"/>
                </a:solidFill>
              </a:rPr>
              <a:t>・参考文献</a:t>
            </a:r>
          </a:p>
        </p:txBody>
      </p:sp>
      <p:sp>
        <p:nvSpPr>
          <p:cNvPr id="4" name="正方形/長方形 3"/>
          <p:cNvSpPr/>
          <p:nvPr/>
        </p:nvSpPr>
        <p:spPr>
          <a:xfrm>
            <a:off x="908291" y="2502484"/>
            <a:ext cx="3767378" cy="300082"/>
          </a:xfrm>
          <a:prstGeom prst="rect">
            <a:avLst/>
          </a:prstGeom>
        </p:spPr>
        <p:txBody>
          <a:bodyPr wrap="none">
            <a:spAutoFit/>
          </a:bodyPr>
          <a:lstStyle/>
          <a:p>
            <a:r>
              <a:rPr lang="en-US" altLang="ja-JP" sz="1350" dirty="0">
                <a:solidFill>
                  <a:prstClr val="black"/>
                </a:solidFill>
              </a:rPr>
              <a:t>http://blogs.yahoo.co.jp/tt_kachan/9970650.html</a:t>
            </a:r>
            <a:endParaRPr lang="ja-JP" altLang="en-US" sz="1350" dirty="0">
              <a:solidFill>
                <a:prstClr val="black"/>
              </a:solidFill>
            </a:endParaRPr>
          </a:p>
        </p:txBody>
      </p:sp>
      <p:sp>
        <p:nvSpPr>
          <p:cNvPr id="5" name="正方形/長方形 4"/>
          <p:cNvSpPr/>
          <p:nvPr/>
        </p:nvSpPr>
        <p:spPr>
          <a:xfrm>
            <a:off x="908292" y="3136162"/>
            <a:ext cx="4079963" cy="300082"/>
          </a:xfrm>
          <a:prstGeom prst="rect">
            <a:avLst/>
          </a:prstGeom>
        </p:spPr>
        <p:txBody>
          <a:bodyPr wrap="none">
            <a:spAutoFit/>
          </a:bodyPr>
          <a:lstStyle/>
          <a:p>
            <a:r>
              <a:rPr lang="ja-JP" altLang="en-US" sz="1350" dirty="0">
                <a:solidFill>
                  <a:prstClr val="black"/>
                </a:solidFill>
              </a:rPr>
              <a:t>http://www.alohakumax.com/report_black_sand.htm</a:t>
            </a:r>
          </a:p>
        </p:txBody>
      </p:sp>
      <p:sp>
        <p:nvSpPr>
          <p:cNvPr id="6" name="正方形/長方形 5"/>
          <p:cNvSpPr/>
          <p:nvPr/>
        </p:nvSpPr>
        <p:spPr>
          <a:xfrm>
            <a:off x="908291" y="3800605"/>
            <a:ext cx="3679212" cy="300082"/>
          </a:xfrm>
          <a:prstGeom prst="rect">
            <a:avLst/>
          </a:prstGeom>
        </p:spPr>
        <p:txBody>
          <a:bodyPr wrap="none">
            <a:spAutoFit/>
          </a:bodyPr>
          <a:lstStyle/>
          <a:p>
            <a:r>
              <a:rPr lang="ja-JP" altLang="en-US" sz="1350" dirty="0">
                <a:solidFill>
                  <a:prstClr val="black"/>
                </a:solidFill>
              </a:rPr>
              <a:t>http://www.ishi-imi.com/2006/07/post_356.html</a:t>
            </a:r>
          </a:p>
        </p:txBody>
      </p:sp>
      <p:sp>
        <p:nvSpPr>
          <p:cNvPr id="2" name="正方形/長方形 1"/>
          <p:cNvSpPr/>
          <p:nvPr/>
        </p:nvSpPr>
        <p:spPr>
          <a:xfrm>
            <a:off x="908292" y="4377982"/>
            <a:ext cx="4163319" cy="300082"/>
          </a:xfrm>
          <a:prstGeom prst="rect">
            <a:avLst/>
          </a:prstGeom>
        </p:spPr>
        <p:txBody>
          <a:bodyPr wrap="none">
            <a:spAutoFit/>
          </a:bodyPr>
          <a:lstStyle/>
          <a:p>
            <a:r>
              <a:rPr lang="en-US" altLang="ja-JP" sz="1350" dirty="0">
                <a:solidFill>
                  <a:prstClr val="black"/>
                </a:solidFill>
              </a:rPr>
              <a:t>http://hataeigotabi.seesaa.net/category/5113796-1.html</a:t>
            </a:r>
            <a:endParaRPr lang="ja-JP" altLang="en-US" sz="1350" dirty="0">
              <a:solidFill>
                <a:prstClr val="black"/>
              </a:solidFill>
            </a:endParaRPr>
          </a:p>
        </p:txBody>
      </p:sp>
    </p:spTree>
    <p:extLst>
      <p:ext uri="{BB962C8B-B14F-4D97-AF65-F5344CB8AC3E}">
        <p14:creationId xmlns:p14="http://schemas.microsoft.com/office/powerpoint/2010/main" val="24839647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84" y="0"/>
            <a:ext cx="10287000" cy="6858000"/>
          </a:xfrm>
          <a:prstGeom prst="rect">
            <a:avLst/>
          </a:prstGeom>
        </p:spPr>
      </p:pic>
      <p:sp>
        <p:nvSpPr>
          <p:cNvPr id="2" name="タイトル 1"/>
          <p:cNvSpPr>
            <a:spLocks noGrp="1"/>
          </p:cNvSpPr>
          <p:nvPr>
            <p:ph type="ctrTitle"/>
          </p:nvPr>
        </p:nvSpPr>
        <p:spPr>
          <a:xfrm>
            <a:off x="1143000" y="1768078"/>
            <a:ext cx="6858000" cy="1790700"/>
          </a:xfrm>
        </p:spPr>
        <p:txBody>
          <a:bodyPr/>
          <a:lstStyle/>
          <a:p>
            <a:r>
              <a:rPr kumimoji="1" lang="ja-JP" altLang="en-US" sz="4500" dirty="0">
                <a:solidFill>
                  <a:schemeClr val="bg1"/>
                </a:solidFill>
                <a:effectLst>
                  <a:outerShdw blurRad="38100" dist="38100" dir="2700000" algn="tl">
                    <a:srgbClr val="000000">
                      <a:alpha val="43137"/>
                    </a:srgbClr>
                  </a:outerShdw>
                </a:effectLst>
              </a:rPr>
              <a:t>すばる望遠鏡</a:t>
            </a:r>
            <a:r>
              <a:rPr kumimoji="1" lang="en-US" altLang="ja-JP" sz="4500" dirty="0">
                <a:solidFill>
                  <a:schemeClr val="bg1"/>
                </a:solidFill>
              </a:rPr>
              <a:t/>
            </a:r>
            <a:br>
              <a:rPr kumimoji="1" lang="en-US" altLang="ja-JP" sz="4500" dirty="0">
                <a:solidFill>
                  <a:schemeClr val="bg1"/>
                </a:solidFill>
              </a:rPr>
            </a:br>
            <a:endParaRPr kumimoji="1" lang="ja-JP" altLang="en-US" sz="4500" dirty="0">
              <a:solidFill>
                <a:schemeClr val="bg1"/>
              </a:solidFill>
            </a:endParaRPr>
          </a:p>
        </p:txBody>
      </p:sp>
      <p:sp>
        <p:nvSpPr>
          <p:cNvPr id="3" name="サブタイトル 2"/>
          <p:cNvSpPr>
            <a:spLocks noGrp="1"/>
          </p:cNvSpPr>
          <p:nvPr>
            <p:ph type="subTitle" idx="1"/>
          </p:nvPr>
        </p:nvSpPr>
        <p:spPr>
          <a:xfrm>
            <a:off x="539496" y="5180552"/>
            <a:ext cx="6858000" cy="1241821"/>
          </a:xfrm>
        </p:spPr>
        <p:txBody>
          <a:bodyPr/>
          <a:lstStyle/>
          <a:p>
            <a:pPr algn="l">
              <a:spcBef>
                <a:spcPts val="0"/>
              </a:spcBef>
            </a:pPr>
            <a:endParaRPr lang="zh-CN" altLang="en-US" sz="1350" dirty="0">
              <a:solidFill>
                <a:schemeClr val="bg1"/>
              </a:solidFill>
              <a:effectLst>
                <a:outerShdw blurRad="38100" dist="38100" dir="2700000" algn="tl">
                  <a:srgbClr val="000000">
                    <a:alpha val="43137"/>
                  </a:srgbClr>
                </a:outerShdw>
              </a:effectLst>
              <a:latin typeface="Calibri"/>
              <a:ea typeface="Calibri"/>
              <a:cs typeface="Calibri"/>
              <a:sym typeface="Calibri"/>
            </a:endParaRPr>
          </a:p>
          <a:p>
            <a:pPr algn="l">
              <a:lnSpc>
                <a:spcPct val="115000"/>
              </a:lnSpc>
              <a:spcBef>
                <a:spcPts val="0"/>
              </a:spcBef>
              <a:buSzPct val="25000"/>
            </a:pPr>
            <a:r>
              <a:rPr lang="zh-CN" altLang="en-US" sz="1800" dirty="0">
                <a:solidFill>
                  <a:schemeClr val="bg1"/>
                </a:solidFill>
                <a:effectLst>
                  <a:outerShdw blurRad="38100" dist="38100" dir="2700000" algn="tl">
                    <a:srgbClr val="000000">
                      <a:alpha val="43137"/>
                    </a:srgbClr>
                  </a:outerShdw>
                </a:effectLst>
                <a:latin typeface="Calibri"/>
                <a:ea typeface="Calibri"/>
                <a:cs typeface="Calibri"/>
                <a:sym typeface="Calibri"/>
              </a:rPr>
              <a:t>地球科学科　　  佐伯 美紀</a:t>
            </a:r>
          </a:p>
          <a:p>
            <a:pPr algn="l">
              <a:spcBef>
                <a:spcPts val="0"/>
              </a:spcBef>
              <a:buSzPct val="25000"/>
            </a:pPr>
            <a:r>
              <a:rPr lang="zh-CN" altLang="en-US" sz="1800" dirty="0">
                <a:solidFill>
                  <a:schemeClr val="bg1"/>
                </a:solidFill>
                <a:effectLst>
                  <a:outerShdw blurRad="38100" dist="38100" dir="2700000" algn="tl">
                    <a:srgbClr val="000000">
                      <a:alpha val="43137"/>
                    </a:srgbClr>
                  </a:outerShdw>
                </a:effectLst>
                <a:latin typeface="Calibri"/>
                <a:ea typeface="Calibri"/>
                <a:cs typeface="Calibri"/>
                <a:sym typeface="Calibri"/>
              </a:rPr>
              <a:t>物理学科　  佐藤 帯子</a:t>
            </a:r>
          </a:p>
          <a:p>
            <a:endParaRPr kumimoji="1" lang="ja-JP" altLang="en-US" dirty="0"/>
          </a:p>
        </p:txBody>
      </p:sp>
    </p:spTree>
    <p:extLst>
      <p:ext uri="{BB962C8B-B14F-4D97-AF65-F5344CB8AC3E}">
        <p14:creationId xmlns:p14="http://schemas.microsoft.com/office/powerpoint/2010/main" val="25233678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コンテンツ プレースホルダー 8"/>
          <p:cNvSpPr>
            <a:spLocks noGrp="1"/>
          </p:cNvSpPr>
          <p:nvPr>
            <p:ph idx="1"/>
          </p:nvPr>
        </p:nvSpPr>
        <p:spPr>
          <a:xfrm>
            <a:off x="0" y="1143003"/>
            <a:ext cx="9144000" cy="5007632"/>
          </a:xfrm>
        </p:spPr>
        <p:txBody>
          <a:bodyPr>
            <a:normAutofit/>
          </a:bodyPr>
          <a:lstStyle/>
          <a:p>
            <a:pPr marL="0" indent="0" algn="ctr">
              <a:buNone/>
            </a:pPr>
            <a:r>
              <a:rPr lang="ja-JP" altLang="en-US" sz="3600" dirty="0"/>
              <a:t>ハワイ火山国立公園</a:t>
            </a:r>
            <a:endParaRPr lang="en-US" altLang="ja-JP" sz="3600" dirty="0"/>
          </a:p>
          <a:p>
            <a:pPr marL="0" indent="0" algn="ctr">
              <a:buNone/>
            </a:pPr>
            <a:endParaRPr lang="en-US" altLang="ja-JP" sz="1500" dirty="0"/>
          </a:p>
          <a:p>
            <a:pPr algn="ctr"/>
            <a:endParaRPr lang="en-US" altLang="ja-JP" sz="3600" dirty="0"/>
          </a:p>
          <a:p>
            <a:pPr algn="ctr"/>
            <a:endParaRPr lang="en-US" altLang="ja-JP" sz="3600" dirty="0"/>
          </a:p>
          <a:p>
            <a:pPr algn="ctr"/>
            <a:endParaRPr lang="en-US" altLang="ja-JP" sz="3600" dirty="0"/>
          </a:p>
          <a:p>
            <a:pPr algn="ctr"/>
            <a:endParaRPr lang="en-US" altLang="ja-JP" sz="3600" dirty="0"/>
          </a:p>
          <a:p>
            <a:pPr marL="0" indent="0" algn="ctr">
              <a:buNone/>
            </a:pPr>
            <a:r>
              <a:rPr lang="ja-JP" altLang="en-US" sz="3600" dirty="0"/>
              <a:t>　　　</a:t>
            </a: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6836"/>
            <a:ext cx="9144000" cy="4941164"/>
          </a:xfrm>
          <a:prstGeom prst="rect">
            <a:avLst/>
          </a:prstGeom>
        </p:spPr>
      </p:pic>
      <p:sp>
        <p:nvSpPr>
          <p:cNvPr id="2" name="タイトル 1"/>
          <p:cNvSpPr>
            <a:spLocks noGrp="1"/>
          </p:cNvSpPr>
          <p:nvPr>
            <p:ph type="title"/>
          </p:nvPr>
        </p:nvSpPr>
        <p:spPr>
          <a:xfrm>
            <a:off x="0" y="1754814"/>
            <a:ext cx="9144000" cy="4245936"/>
          </a:xfrm>
        </p:spPr>
        <p:txBody>
          <a:bodyPr>
            <a:normAutofit/>
          </a:bodyPr>
          <a:lstStyle/>
          <a:p>
            <a:r>
              <a:rPr lang="en-US" altLang="ja-JP" dirty="0" smtClean="0"/>
              <a:t/>
            </a:r>
            <a:br>
              <a:rPr lang="en-US" altLang="ja-JP" dirty="0" smtClean="0"/>
            </a:br>
            <a:endParaRPr lang="ja-JP" altLang="en-US" dirty="0"/>
          </a:p>
        </p:txBody>
      </p:sp>
      <p:sp>
        <p:nvSpPr>
          <p:cNvPr id="5" name="下矢印 4"/>
          <p:cNvSpPr/>
          <p:nvPr/>
        </p:nvSpPr>
        <p:spPr>
          <a:xfrm>
            <a:off x="5004048" y="3189839"/>
            <a:ext cx="484632" cy="73380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11" name="円/楕円 10"/>
          <p:cNvSpPr/>
          <p:nvPr/>
        </p:nvSpPr>
        <p:spPr>
          <a:xfrm rot="20501033">
            <a:off x="3972337" y="3881869"/>
            <a:ext cx="2548115" cy="10455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3" name="テキスト ボックス 2"/>
          <p:cNvSpPr txBox="1"/>
          <p:nvPr/>
        </p:nvSpPr>
        <p:spPr>
          <a:xfrm>
            <a:off x="6565325" y="5541409"/>
            <a:ext cx="2285999" cy="300082"/>
          </a:xfrm>
          <a:prstGeom prst="rect">
            <a:avLst/>
          </a:prstGeom>
          <a:noFill/>
        </p:spPr>
        <p:txBody>
          <a:bodyPr wrap="square" rtlCol="0">
            <a:spAutoFit/>
          </a:bodyPr>
          <a:lstStyle/>
          <a:p>
            <a:r>
              <a:rPr lang="en-US" altLang="ja-JP" sz="1350" dirty="0">
                <a:solidFill>
                  <a:prstClr val="black"/>
                </a:solidFill>
              </a:rPr>
              <a:t>Google</a:t>
            </a:r>
            <a:r>
              <a:rPr lang="ja-JP" altLang="en-US" sz="1350" dirty="0">
                <a:solidFill>
                  <a:prstClr val="black"/>
                </a:solidFill>
              </a:rPr>
              <a:t>マップ</a:t>
            </a:r>
            <a:r>
              <a:rPr lang="en-US" altLang="ja-JP" sz="1350" dirty="0">
                <a:solidFill>
                  <a:prstClr val="black"/>
                </a:solidFill>
              </a:rPr>
              <a:t>-</a:t>
            </a:r>
            <a:r>
              <a:rPr lang="ja-JP" altLang="en-US" sz="1350" dirty="0">
                <a:solidFill>
                  <a:prstClr val="black"/>
                </a:solidFill>
              </a:rPr>
              <a:t>地図検索　より</a:t>
            </a:r>
          </a:p>
        </p:txBody>
      </p:sp>
    </p:spTree>
    <p:extLst>
      <p:ext uri="{BB962C8B-B14F-4D97-AF65-F5344CB8AC3E}">
        <p14:creationId xmlns:p14="http://schemas.microsoft.com/office/powerpoint/2010/main" val="38937336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628651" y="1131094"/>
            <a:ext cx="7886699" cy="994172"/>
          </a:xfrm>
          <a:prstGeom prst="rect">
            <a:avLst/>
          </a:prstGeom>
          <a:noFill/>
          <a:ln>
            <a:noFill/>
          </a:ln>
        </p:spPr>
        <p:txBody>
          <a:bodyPr lIns="68569" tIns="34275" rIns="68569" bIns="34275" anchor="ctr" anchorCtr="0">
            <a:noAutofit/>
          </a:bodyPr>
          <a:lstStyle/>
          <a:p>
            <a:pPr>
              <a:buSzPct val="25000"/>
            </a:pPr>
            <a:r>
              <a:rPr lang="ja-JP" altLang="en-US" sz="3300" dirty="0">
                <a:solidFill>
                  <a:schemeClr val="dk1"/>
                </a:solidFill>
                <a:latin typeface="Calibri"/>
                <a:ea typeface="Calibri"/>
                <a:cs typeface="Calibri"/>
                <a:sym typeface="Calibri"/>
              </a:rPr>
              <a:t>すばる望遠鏡ってなに？</a:t>
            </a:r>
          </a:p>
        </p:txBody>
      </p:sp>
      <p:sp>
        <p:nvSpPr>
          <p:cNvPr id="88" name="Shape 88"/>
          <p:cNvSpPr txBox="1">
            <a:spLocks noGrp="1"/>
          </p:cNvSpPr>
          <p:nvPr>
            <p:ph type="body" idx="1"/>
          </p:nvPr>
        </p:nvSpPr>
        <p:spPr>
          <a:xfrm>
            <a:off x="628651" y="2226469"/>
            <a:ext cx="7886699" cy="3263504"/>
          </a:xfrm>
          <a:prstGeom prst="rect">
            <a:avLst/>
          </a:prstGeom>
          <a:noFill/>
          <a:ln>
            <a:noFill/>
          </a:ln>
        </p:spPr>
        <p:txBody>
          <a:bodyPr lIns="68569" tIns="34275" rIns="68569" bIns="34275" anchor="t" anchorCtr="0">
            <a:noAutofit/>
          </a:bodyPr>
          <a:lstStyle/>
          <a:p>
            <a:pPr indent="-171450">
              <a:spcBef>
                <a:spcPts val="0"/>
              </a:spcBef>
              <a:buSzPct val="100000"/>
            </a:pPr>
            <a:r>
              <a:rPr lang="ja-JP" altLang="en-US" sz="2100" dirty="0">
                <a:solidFill>
                  <a:schemeClr val="dk1"/>
                </a:solidFill>
                <a:latin typeface="Calibri"/>
                <a:ea typeface="Calibri"/>
                <a:cs typeface="Calibri"/>
                <a:sym typeface="Calibri"/>
              </a:rPr>
              <a:t>大型光学赤外線望遠鏡</a:t>
            </a:r>
            <a:r>
              <a:rPr lang="en-US" altLang="ja-JP" sz="2100" dirty="0">
                <a:solidFill>
                  <a:schemeClr val="dk1"/>
                </a:solidFill>
                <a:latin typeface="Calibri"/>
                <a:ea typeface="Calibri"/>
                <a:cs typeface="Calibri"/>
                <a:sym typeface="Calibri"/>
              </a:rPr>
              <a:t>(</a:t>
            </a:r>
            <a:r>
              <a:rPr lang="ja-JP" altLang="en-US" sz="2100" dirty="0">
                <a:solidFill>
                  <a:schemeClr val="dk1"/>
                </a:solidFill>
                <a:latin typeface="Calibri"/>
                <a:ea typeface="Calibri"/>
                <a:cs typeface="Calibri"/>
                <a:sym typeface="Calibri"/>
              </a:rPr>
              <a:t>有効口径</a:t>
            </a:r>
            <a:r>
              <a:rPr lang="en-US" altLang="ja-JP" sz="2100" dirty="0">
                <a:solidFill>
                  <a:schemeClr val="dk1"/>
                </a:solidFill>
                <a:latin typeface="Calibri"/>
                <a:ea typeface="Calibri"/>
                <a:cs typeface="Calibri"/>
                <a:sym typeface="Calibri"/>
              </a:rPr>
              <a:t>8.2m)</a:t>
            </a:r>
          </a:p>
          <a:p>
            <a:pPr indent="-171450">
              <a:buSzPct val="100000"/>
            </a:pPr>
            <a:r>
              <a:rPr lang="ja-JP" altLang="en-US" sz="2100" dirty="0">
                <a:solidFill>
                  <a:schemeClr val="dk1"/>
                </a:solidFill>
                <a:latin typeface="Calibri"/>
                <a:ea typeface="Calibri"/>
                <a:cs typeface="Calibri"/>
                <a:sym typeface="Calibri"/>
              </a:rPr>
              <a:t>日本の国立天文台ハワイ観測所</a:t>
            </a:r>
          </a:p>
          <a:p>
            <a:pPr marL="0" indent="0">
              <a:buNone/>
            </a:pPr>
            <a:endParaRPr sz="2100" dirty="0">
              <a:solidFill>
                <a:schemeClr val="dk1"/>
              </a:solidFill>
              <a:latin typeface="Calibri"/>
              <a:ea typeface="Calibri"/>
              <a:cs typeface="Calibri"/>
              <a:sym typeface="Calibri"/>
            </a:endParaRPr>
          </a:p>
        </p:txBody>
      </p:sp>
      <p:pic>
        <p:nvPicPr>
          <p:cNvPr id="89" name="Shape 89"/>
          <p:cNvPicPr preferRelativeResize="0"/>
          <p:nvPr/>
        </p:nvPicPr>
        <p:blipFill rotWithShape="1">
          <a:blip r:embed="rId3">
            <a:alphaModFix/>
          </a:blip>
          <a:srcRect/>
          <a:stretch/>
        </p:blipFill>
        <p:spPr>
          <a:xfrm>
            <a:off x="3254871" y="3858221"/>
            <a:ext cx="1896550" cy="1918382"/>
          </a:xfrm>
          <a:prstGeom prst="rect">
            <a:avLst/>
          </a:prstGeom>
          <a:noFill/>
          <a:ln>
            <a:noFill/>
          </a:ln>
        </p:spPr>
      </p:pic>
      <p:pic>
        <p:nvPicPr>
          <p:cNvPr id="90" name="Shape 90"/>
          <p:cNvPicPr preferRelativeResize="0"/>
          <p:nvPr/>
        </p:nvPicPr>
        <p:blipFill rotWithShape="1">
          <a:blip r:embed="rId4">
            <a:alphaModFix/>
          </a:blip>
          <a:srcRect/>
          <a:stretch/>
        </p:blipFill>
        <p:spPr>
          <a:xfrm>
            <a:off x="612519" y="4364482"/>
            <a:ext cx="2626221" cy="1377323"/>
          </a:xfrm>
          <a:prstGeom prst="rect">
            <a:avLst/>
          </a:prstGeom>
          <a:noFill/>
          <a:ln>
            <a:noFill/>
          </a:ln>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757836" y="1436181"/>
            <a:ext cx="5143500" cy="3857625"/>
          </a:xfrm>
          <a:prstGeom prst="rect">
            <a:avLst/>
          </a:prstGeom>
        </p:spPr>
      </p:pic>
    </p:spTree>
    <p:extLst>
      <p:ext uri="{BB962C8B-B14F-4D97-AF65-F5344CB8AC3E}">
        <p14:creationId xmlns:p14="http://schemas.microsoft.com/office/powerpoint/2010/main" val="3154781824"/>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628651" y="1131094"/>
            <a:ext cx="7886699" cy="994275"/>
          </a:xfrm>
          <a:prstGeom prst="rect">
            <a:avLst/>
          </a:prstGeom>
          <a:noFill/>
          <a:ln>
            <a:noFill/>
          </a:ln>
        </p:spPr>
        <p:txBody>
          <a:bodyPr lIns="68569" tIns="34275" rIns="68569" bIns="34275" anchor="ctr" anchorCtr="0">
            <a:noAutofit/>
          </a:bodyPr>
          <a:lstStyle/>
          <a:p>
            <a:pPr>
              <a:buSzPct val="25000"/>
            </a:pPr>
            <a:r>
              <a:rPr lang="ja-JP" altLang="en-US" sz="3300" dirty="0">
                <a:solidFill>
                  <a:schemeClr val="dk1"/>
                </a:solidFill>
                <a:latin typeface="Calibri"/>
                <a:ea typeface="Calibri"/>
                <a:cs typeface="Calibri"/>
                <a:sym typeface="Calibri"/>
              </a:rPr>
              <a:t>どこにあるの？</a:t>
            </a:r>
          </a:p>
        </p:txBody>
      </p:sp>
      <p:sp>
        <p:nvSpPr>
          <p:cNvPr id="111" name="Shape 111"/>
          <p:cNvSpPr txBox="1">
            <a:spLocks noGrp="1"/>
          </p:cNvSpPr>
          <p:nvPr>
            <p:ph type="body" idx="1"/>
          </p:nvPr>
        </p:nvSpPr>
        <p:spPr>
          <a:xfrm>
            <a:off x="365517" y="2376496"/>
            <a:ext cx="7886699" cy="3263399"/>
          </a:xfrm>
          <a:prstGeom prst="rect">
            <a:avLst/>
          </a:prstGeom>
          <a:noFill/>
          <a:ln>
            <a:noFill/>
          </a:ln>
        </p:spPr>
        <p:txBody>
          <a:bodyPr lIns="68569" tIns="34275" rIns="68569" bIns="34275" anchor="t" anchorCtr="0">
            <a:noAutofit/>
          </a:bodyPr>
          <a:lstStyle/>
          <a:p>
            <a:pPr indent="-38100">
              <a:spcBef>
                <a:spcPts val="0"/>
              </a:spcBef>
              <a:buSzPct val="25000"/>
              <a:buNone/>
            </a:pPr>
            <a:r>
              <a:rPr lang="ja-JP" altLang="en-US" sz="2100" dirty="0">
                <a:solidFill>
                  <a:schemeClr val="dk1"/>
                </a:solidFill>
                <a:latin typeface="Calibri"/>
                <a:ea typeface="Calibri"/>
                <a:cs typeface="Calibri"/>
                <a:sym typeface="Calibri"/>
              </a:rPr>
              <a:t>ハワイ島マウナケア山頂付近</a:t>
            </a:r>
            <a:endParaRPr sz="2100" dirty="0">
              <a:solidFill>
                <a:schemeClr val="dk1"/>
              </a:solidFill>
              <a:latin typeface="Calibri"/>
              <a:ea typeface="Calibri"/>
              <a:cs typeface="Calibri"/>
              <a:sym typeface="Calibri"/>
            </a:endParaRPr>
          </a:p>
          <a:p>
            <a:pPr lvl="1" indent="-171450">
              <a:lnSpc>
                <a:spcPct val="150000"/>
              </a:lnSpc>
              <a:spcBef>
                <a:spcPts val="0"/>
              </a:spcBef>
              <a:buClr>
                <a:srgbClr val="000000"/>
              </a:buClr>
              <a:buSzPct val="100000"/>
            </a:pPr>
            <a:r>
              <a:rPr lang="ja-JP" altLang="en-US" sz="2100" dirty="0">
                <a:latin typeface="Calibri"/>
                <a:ea typeface="Calibri"/>
                <a:cs typeface="Calibri"/>
                <a:sym typeface="Calibri"/>
              </a:rPr>
              <a:t>標高</a:t>
            </a:r>
            <a:r>
              <a:rPr lang="en-US" altLang="ja-JP" sz="2100" dirty="0">
                <a:latin typeface="Calibri"/>
                <a:ea typeface="Calibri"/>
                <a:cs typeface="Calibri"/>
                <a:sym typeface="Calibri"/>
              </a:rPr>
              <a:t>4,100m</a:t>
            </a:r>
          </a:p>
          <a:p>
            <a:pPr lvl="1" indent="-171450">
              <a:lnSpc>
                <a:spcPct val="150000"/>
              </a:lnSpc>
              <a:spcBef>
                <a:spcPts val="0"/>
              </a:spcBef>
              <a:buClr>
                <a:srgbClr val="000000"/>
              </a:buClr>
              <a:buSzPct val="100000"/>
            </a:pPr>
            <a:r>
              <a:rPr lang="ja-JP" altLang="en-US" sz="2100" dirty="0">
                <a:latin typeface="Calibri"/>
                <a:ea typeface="Calibri"/>
                <a:cs typeface="Calibri"/>
                <a:sym typeface="Calibri"/>
              </a:rPr>
              <a:t>乾燥</a:t>
            </a:r>
            <a:endParaRPr lang="en-US" altLang="ja-JP" sz="2100" dirty="0">
              <a:latin typeface="Calibri"/>
              <a:ea typeface="Calibri"/>
              <a:cs typeface="Calibri"/>
              <a:sym typeface="Calibri"/>
            </a:endParaRPr>
          </a:p>
          <a:p>
            <a:pPr lvl="1" indent="-171450">
              <a:lnSpc>
                <a:spcPct val="150000"/>
              </a:lnSpc>
              <a:spcBef>
                <a:spcPts val="0"/>
              </a:spcBef>
              <a:buClr>
                <a:srgbClr val="000000"/>
              </a:buClr>
              <a:buSzPct val="100000"/>
            </a:pPr>
            <a:r>
              <a:rPr lang="ja-JP" altLang="en-US" sz="2100" dirty="0">
                <a:latin typeface="Calibri"/>
                <a:ea typeface="Calibri"/>
                <a:cs typeface="Calibri"/>
                <a:sym typeface="Calibri"/>
              </a:rPr>
              <a:t>年に</a:t>
            </a:r>
            <a:r>
              <a:rPr lang="en-US" altLang="ja-JP" sz="2100" dirty="0">
                <a:latin typeface="Calibri"/>
                <a:ea typeface="Calibri"/>
                <a:cs typeface="Calibri"/>
                <a:sym typeface="Calibri"/>
              </a:rPr>
              <a:t>300</a:t>
            </a:r>
            <a:r>
              <a:rPr lang="ja-JP" altLang="en-US" sz="2100" dirty="0">
                <a:latin typeface="Calibri"/>
                <a:ea typeface="Calibri"/>
                <a:cs typeface="Calibri"/>
                <a:sym typeface="Calibri"/>
              </a:rPr>
              <a:t>日以上晴れ</a:t>
            </a:r>
            <a:endParaRPr lang="en-US" altLang="ja-JP" sz="2100" dirty="0">
              <a:latin typeface="Calibri"/>
              <a:ea typeface="Calibri"/>
              <a:cs typeface="Calibri"/>
              <a:sym typeface="Calibri"/>
            </a:endParaRPr>
          </a:p>
          <a:p>
            <a:pPr indent="-38100">
              <a:buSzPct val="25000"/>
              <a:buNone/>
            </a:pPr>
            <a:endParaRPr lang="ja-JP" altLang="ja-JP" sz="2100" dirty="0">
              <a:solidFill>
                <a:srgbClr val="FF0000"/>
              </a:solidFill>
              <a:latin typeface="Calibri"/>
              <a:ea typeface="Calibri"/>
              <a:cs typeface="Calibri"/>
              <a:sym typeface="Calibri"/>
            </a:endParaRPr>
          </a:p>
          <a:p>
            <a:pPr indent="-38100">
              <a:buSzPct val="25000"/>
              <a:buNone/>
            </a:pPr>
            <a:r>
              <a:rPr lang="ja-JP" altLang="ja-JP" sz="2100" dirty="0">
                <a:solidFill>
                  <a:srgbClr val="FF0000"/>
                </a:solidFill>
                <a:latin typeface="Calibri"/>
                <a:ea typeface="Calibri"/>
                <a:cs typeface="Calibri"/>
                <a:sym typeface="Calibri"/>
              </a:rPr>
              <a:t>地球上で</a:t>
            </a:r>
            <a:r>
              <a:rPr lang="ja-JP" altLang="en-US" sz="2100" dirty="0">
                <a:solidFill>
                  <a:srgbClr val="FF0000"/>
                </a:solidFill>
                <a:latin typeface="Calibri"/>
                <a:ea typeface="Calibri"/>
                <a:cs typeface="Calibri"/>
                <a:sym typeface="Calibri"/>
              </a:rPr>
              <a:t>天体</a:t>
            </a:r>
            <a:r>
              <a:rPr lang="ja-JP" altLang="ja-JP" sz="2100" dirty="0">
                <a:solidFill>
                  <a:srgbClr val="FF0000"/>
                </a:solidFill>
                <a:latin typeface="Calibri"/>
                <a:ea typeface="Calibri"/>
                <a:cs typeface="Calibri"/>
                <a:sym typeface="Calibri"/>
              </a:rPr>
              <a:t>観測に最適な場所</a:t>
            </a:r>
            <a:endParaRPr lang="en-US" altLang="ja-JP" sz="2100" dirty="0">
              <a:solidFill>
                <a:srgbClr val="FF0000"/>
              </a:solidFill>
              <a:latin typeface="Calibri"/>
              <a:ea typeface="Calibri"/>
              <a:cs typeface="Calibri"/>
              <a:sym typeface="Calibri"/>
            </a:endParaRPr>
          </a:p>
          <a:p>
            <a:pPr indent="-38100">
              <a:buSzPct val="25000"/>
              <a:buNone/>
            </a:pPr>
            <a:r>
              <a:rPr lang="ja-JP" altLang="en-US" sz="2700" dirty="0">
                <a:solidFill>
                  <a:srgbClr val="FF0000"/>
                </a:solidFill>
                <a:latin typeface="Calibri"/>
                <a:ea typeface="Calibri"/>
                <a:cs typeface="Calibri"/>
                <a:sym typeface="Calibri"/>
              </a:rPr>
              <a:t>「宇宙に最も近い場所」</a:t>
            </a:r>
            <a:endParaRPr lang="ja-JP" altLang="ja-JP" sz="2700" dirty="0">
              <a:solidFill>
                <a:srgbClr val="FF0000"/>
              </a:solidFill>
              <a:latin typeface="Calibri"/>
              <a:ea typeface="Calibri"/>
              <a:cs typeface="Calibri"/>
              <a:sym typeface="Calibri"/>
            </a:endParaRPr>
          </a:p>
          <a:p>
            <a:pPr marL="0" indent="0">
              <a:spcBef>
                <a:spcPts val="0"/>
              </a:spcBef>
              <a:buClr>
                <a:srgbClr val="000000"/>
              </a:buClr>
              <a:buSzPct val="100000"/>
              <a:buNone/>
            </a:pPr>
            <a:endParaRPr lang="en-US" altLang="ja-JP" sz="2100" dirty="0">
              <a:latin typeface="Calibri"/>
              <a:ea typeface="Calibri"/>
              <a:cs typeface="Calibri"/>
              <a:sym typeface="Calibri"/>
            </a:endParaRPr>
          </a:p>
          <a:p>
            <a:pPr indent="-171450">
              <a:spcBef>
                <a:spcPts val="0"/>
              </a:spcBef>
              <a:buClr>
                <a:srgbClr val="000000"/>
              </a:buClr>
              <a:buSzPct val="100000"/>
            </a:pPr>
            <a:endParaRPr lang="en-US" altLang="ja-JP" sz="2100" dirty="0">
              <a:latin typeface="Calibri"/>
              <a:ea typeface="Calibri"/>
              <a:cs typeface="Calibri"/>
              <a:sym typeface="Calibri"/>
            </a:endParaRPr>
          </a:p>
          <a:p>
            <a:pPr indent="-171450">
              <a:buClr>
                <a:srgbClr val="000000"/>
              </a:buClr>
              <a:buSzPct val="100000"/>
            </a:pPr>
            <a:endParaRPr lang="ja-JP" altLang="en-US" sz="2100" dirty="0">
              <a:latin typeface="Calibri"/>
              <a:ea typeface="Calibri"/>
              <a:cs typeface="Calibri"/>
              <a:sym typeface="Calibri"/>
            </a:endParaRPr>
          </a:p>
          <a:p>
            <a:pPr indent="-38100">
              <a:spcBef>
                <a:spcPts val="0"/>
              </a:spcBef>
              <a:buNone/>
            </a:pPr>
            <a:endParaRPr sz="2100" dirty="0">
              <a:solidFill>
                <a:schemeClr val="dk1"/>
              </a:solidFill>
              <a:latin typeface="Calibri"/>
              <a:ea typeface="Calibri"/>
              <a:cs typeface="Calibri"/>
              <a:sym typeface="Calibri"/>
            </a:endParaRPr>
          </a:p>
        </p:txBody>
      </p:sp>
      <p:pic>
        <p:nvPicPr>
          <p:cNvPr id="112" name="Shape 112"/>
          <p:cNvPicPr preferRelativeResize="0"/>
          <p:nvPr/>
        </p:nvPicPr>
        <p:blipFill rotWithShape="1">
          <a:blip r:embed="rId3">
            <a:alphaModFix/>
          </a:blip>
          <a:srcRect/>
          <a:stretch/>
        </p:blipFill>
        <p:spPr>
          <a:xfrm>
            <a:off x="4425453" y="799688"/>
            <a:ext cx="4718546" cy="5201062"/>
          </a:xfrm>
          <a:prstGeom prst="rect">
            <a:avLst/>
          </a:prstGeom>
          <a:noFill/>
          <a:ln>
            <a:noFill/>
          </a:ln>
        </p:spPr>
      </p:pic>
      <p:cxnSp>
        <p:nvCxnSpPr>
          <p:cNvPr id="113" name="Shape 113"/>
          <p:cNvCxnSpPr/>
          <p:nvPr/>
        </p:nvCxnSpPr>
        <p:spPr>
          <a:xfrm>
            <a:off x="4211053" y="2529640"/>
            <a:ext cx="2522110" cy="11792"/>
          </a:xfrm>
          <a:prstGeom prst="straightConnector1">
            <a:avLst/>
          </a:prstGeom>
          <a:noFill/>
          <a:ln w="114300" cap="flat">
            <a:solidFill>
              <a:schemeClr val="accent4"/>
            </a:solidFill>
            <a:prstDash val="solid"/>
            <a:round/>
            <a:headEnd type="none" w="med" len="med"/>
            <a:tailEnd type="triangle" w="lg" len="lg"/>
          </a:ln>
        </p:spPr>
      </p:cxnSp>
    </p:spTree>
    <p:extLst>
      <p:ext uri="{BB962C8B-B14F-4D97-AF65-F5344CB8AC3E}">
        <p14:creationId xmlns:p14="http://schemas.microsoft.com/office/powerpoint/2010/main" val="141954986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xfrm>
            <a:off x="628651" y="1131094"/>
            <a:ext cx="7886699" cy="994275"/>
          </a:xfrm>
          <a:prstGeom prst="rect">
            <a:avLst/>
          </a:prstGeom>
          <a:noFill/>
          <a:ln>
            <a:noFill/>
          </a:ln>
        </p:spPr>
        <p:txBody>
          <a:bodyPr lIns="68569" tIns="34275" rIns="68569" bIns="34275" anchor="ctr" anchorCtr="0">
            <a:noAutofit/>
          </a:bodyPr>
          <a:lstStyle/>
          <a:p>
            <a:pPr>
              <a:buSzPct val="25000"/>
            </a:pPr>
            <a:r>
              <a:rPr lang="ja-JP" altLang="en-US" sz="3300" dirty="0">
                <a:solidFill>
                  <a:schemeClr val="dk1"/>
                </a:solidFill>
                <a:latin typeface="Calibri"/>
                <a:ea typeface="Calibri"/>
                <a:cs typeface="Calibri"/>
                <a:sym typeface="Calibri"/>
              </a:rPr>
              <a:t>すばる望遠鏡の隣の</a:t>
            </a:r>
            <a:r>
              <a:rPr lang="en-US" altLang="ja-JP" sz="3300" dirty="0">
                <a:solidFill>
                  <a:schemeClr val="dk1"/>
                </a:solidFill>
                <a:latin typeface="Calibri"/>
                <a:ea typeface="Calibri"/>
                <a:cs typeface="Calibri"/>
                <a:sym typeface="Calibri"/>
              </a:rPr>
              <a:t>”</a:t>
            </a:r>
            <a:r>
              <a:rPr lang="ja-JP" altLang="en-US" sz="3300" dirty="0">
                <a:solidFill>
                  <a:schemeClr val="dk1"/>
                </a:solidFill>
                <a:latin typeface="Calibri"/>
                <a:ea typeface="Calibri"/>
                <a:cs typeface="Calibri"/>
                <a:sym typeface="Calibri"/>
              </a:rPr>
              <a:t>ケック望遠鏡</a:t>
            </a:r>
            <a:r>
              <a:rPr lang="en-US" altLang="ja-JP" sz="3300" dirty="0">
                <a:solidFill>
                  <a:schemeClr val="dk1"/>
                </a:solidFill>
                <a:latin typeface="Calibri"/>
                <a:ea typeface="Calibri"/>
                <a:cs typeface="Calibri"/>
                <a:sym typeface="Calibri"/>
              </a:rPr>
              <a:t>”</a:t>
            </a:r>
            <a:endParaRPr lang="ja-JP" altLang="en-US" sz="3300" dirty="0">
              <a:solidFill>
                <a:schemeClr val="dk1"/>
              </a:solidFill>
              <a:latin typeface="Calibri"/>
              <a:ea typeface="Calibri"/>
              <a:cs typeface="Calibri"/>
              <a:sym typeface="Calibri"/>
            </a:endParaRPr>
          </a:p>
        </p:txBody>
      </p:sp>
      <p:pic>
        <p:nvPicPr>
          <p:cNvPr id="2" name="図 1"/>
          <p:cNvPicPr>
            <a:picLocks noChangeAspect="1"/>
          </p:cNvPicPr>
          <p:nvPr/>
        </p:nvPicPr>
        <p:blipFill>
          <a:blip r:embed="rId3"/>
          <a:stretch>
            <a:fillRect/>
          </a:stretch>
        </p:blipFill>
        <p:spPr>
          <a:xfrm>
            <a:off x="3852149" y="2226469"/>
            <a:ext cx="4921292" cy="3280862"/>
          </a:xfrm>
          <a:prstGeom prst="rect">
            <a:avLst/>
          </a:prstGeom>
        </p:spPr>
      </p:pic>
      <p:sp>
        <p:nvSpPr>
          <p:cNvPr id="7" name="Shape 88"/>
          <p:cNvSpPr txBox="1">
            <a:spLocks noGrp="1"/>
          </p:cNvSpPr>
          <p:nvPr>
            <p:ph type="body" idx="1"/>
          </p:nvPr>
        </p:nvSpPr>
        <p:spPr>
          <a:xfrm>
            <a:off x="628651" y="2226469"/>
            <a:ext cx="7886699" cy="3263504"/>
          </a:xfrm>
          <a:prstGeom prst="rect">
            <a:avLst/>
          </a:prstGeom>
          <a:noFill/>
          <a:ln>
            <a:noFill/>
          </a:ln>
        </p:spPr>
        <p:txBody>
          <a:bodyPr lIns="68569" tIns="34275" rIns="68569" bIns="34275" anchor="t" anchorCtr="0">
            <a:noAutofit/>
          </a:bodyPr>
          <a:lstStyle/>
          <a:p>
            <a:pPr indent="-171450">
              <a:spcBef>
                <a:spcPts val="0"/>
              </a:spcBef>
              <a:buSzPct val="100000"/>
            </a:pPr>
            <a:r>
              <a:rPr lang="ja-JP" altLang="en-US" sz="2100" dirty="0">
                <a:solidFill>
                  <a:schemeClr val="dk1"/>
                </a:solidFill>
                <a:latin typeface="Calibri"/>
                <a:ea typeface="Calibri"/>
                <a:cs typeface="Calibri"/>
                <a:sym typeface="Calibri"/>
              </a:rPr>
              <a:t>光学赤外線望遠鏡</a:t>
            </a:r>
            <a:endParaRPr lang="en-US" altLang="ja-JP" sz="2100" dirty="0">
              <a:solidFill>
                <a:schemeClr val="dk1"/>
              </a:solidFill>
              <a:latin typeface="Calibri"/>
              <a:ea typeface="Calibri"/>
              <a:cs typeface="Calibri"/>
              <a:sym typeface="Calibri"/>
            </a:endParaRPr>
          </a:p>
          <a:p>
            <a:pPr marL="0" indent="0">
              <a:spcBef>
                <a:spcPts val="0"/>
              </a:spcBef>
              <a:buSzPct val="100000"/>
              <a:buNone/>
            </a:pPr>
            <a:r>
              <a:rPr lang="ja-JP" altLang="en-US" sz="2100" dirty="0">
                <a:solidFill>
                  <a:schemeClr val="dk1"/>
                </a:solidFill>
                <a:latin typeface="Calibri"/>
                <a:ea typeface="Calibri"/>
                <a:cs typeface="Calibri"/>
                <a:sym typeface="Calibri"/>
              </a:rPr>
              <a:t>   </a:t>
            </a:r>
            <a:r>
              <a:rPr lang="en-US" altLang="ja-JP" sz="2100" dirty="0">
                <a:solidFill>
                  <a:schemeClr val="dk1"/>
                </a:solidFill>
                <a:latin typeface="Calibri"/>
                <a:ea typeface="Calibri"/>
                <a:cs typeface="Calibri"/>
                <a:sym typeface="Calibri"/>
              </a:rPr>
              <a:t>(</a:t>
            </a:r>
            <a:r>
              <a:rPr lang="ja-JP" altLang="en-US" sz="2100" dirty="0">
                <a:solidFill>
                  <a:schemeClr val="dk1"/>
                </a:solidFill>
                <a:latin typeface="Calibri"/>
                <a:ea typeface="Calibri"/>
                <a:cs typeface="Calibri"/>
                <a:sym typeface="Calibri"/>
              </a:rPr>
              <a:t>有効口径</a:t>
            </a:r>
            <a:r>
              <a:rPr lang="en-US" altLang="ja-JP" sz="2100" dirty="0">
                <a:solidFill>
                  <a:schemeClr val="dk1"/>
                </a:solidFill>
                <a:latin typeface="Calibri"/>
                <a:ea typeface="Calibri"/>
                <a:cs typeface="Calibri"/>
                <a:sym typeface="Calibri"/>
              </a:rPr>
              <a:t>10m)</a:t>
            </a:r>
          </a:p>
          <a:p>
            <a:pPr indent="-171450">
              <a:buSzPct val="100000"/>
            </a:pPr>
            <a:r>
              <a:rPr lang="ja-JP" altLang="en-US" sz="2100" dirty="0">
                <a:solidFill>
                  <a:schemeClr val="dk1"/>
                </a:solidFill>
                <a:latin typeface="Calibri"/>
                <a:ea typeface="Calibri"/>
                <a:cs typeface="Calibri"/>
                <a:sym typeface="Calibri"/>
              </a:rPr>
              <a:t>カリフォルニア天文学</a:t>
            </a:r>
            <a:endParaRPr lang="en-US" altLang="ja-JP" sz="2100" dirty="0">
              <a:solidFill>
                <a:schemeClr val="dk1"/>
              </a:solidFill>
              <a:latin typeface="Calibri"/>
              <a:ea typeface="Calibri"/>
              <a:cs typeface="Calibri"/>
              <a:sym typeface="Calibri"/>
            </a:endParaRPr>
          </a:p>
          <a:p>
            <a:pPr marL="0" indent="0">
              <a:buSzPct val="100000"/>
              <a:buNone/>
            </a:pPr>
            <a:r>
              <a:rPr lang="en-US" altLang="ja-JP" sz="2100" dirty="0">
                <a:solidFill>
                  <a:schemeClr val="dk1"/>
                </a:solidFill>
                <a:latin typeface="Calibri"/>
                <a:ea typeface="Calibri"/>
                <a:cs typeface="Calibri"/>
                <a:sym typeface="Calibri"/>
              </a:rPr>
              <a:t>   </a:t>
            </a:r>
            <a:r>
              <a:rPr lang="ja-JP" altLang="en-US" sz="2100" dirty="0">
                <a:solidFill>
                  <a:schemeClr val="dk1"/>
                </a:solidFill>
                <a:latin typeface="Calibri"/>
                <a:ea typeface="Calibri"/>
                <a:cs typeface="Calibri"/>
                <a:sym typeface="Calibri"/>
              </a:rPr>
              <a:t>研究協会</a:t>
            </a:r>
            <a:endParaRPr lang="en-US" altLang="ja-JP" sz="2100" dirty="0">
              <a:solidFill>
                <a:schemeClr val="dk1"/>
              </a:solidFill>
              <a:latin typeface="Calibri"/>
              <a:ea typeface="Calibri"/>
              <a:cs typeface="Calibri"/>
              <a:sym typeface="Calibri"/>
            </a:endParaRPr>
          </a:p>
          <a:p>
            <a:pPr indent="-171450">
              <a:buSzPct val="100000"/>
            </a:pPr>
            <a:r>
              <a:rPr lang="en-US" altLang="ja-JP" sz="2100" dirty="0">
                <a:solidFill>
                  <a:schemeClr val="dk1"/>
                </a:solidFill>
                <a:latin typeface="Calibri"/>
                <a:ea typeface="Calibri"/>
                <a:cs typeface="Calibri"/>
                <a:sym typeface="Calibri"/>
              </a:rPr>
              <a:t>2</a:t>
            </a:r>
            <a:r>
              <a:rPr lang="ja-JP" altLang="en-US" sz="2100" dirty="0">
                <a:solidFill>
                  <a:schemeClr val="dk1"/>
                </a:solidFill>
                <a:latin typeface="Calibri"/>
                <a:ea typeface="Calibri"/>
                <a:cs typeface="Calibri"/>
                <a:sym typeface="Calibri"/>
              </a:rPr>
              <a:t>基並んでいる</a:t>
            </a:r>
          </a:p>
          <a:p>
            <a:pPr marL="0" indent="0">
              <a:buNone/>
            </a:pPr>
            <a:endParaRPr sz="2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165924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300" dirty="0"/>
              <a:t>すばるとケックの鏡の違いって？</a:t>
            </a:r>
          </a:p>
        </p:txBody>
      </p:sp>
      <p:graphicFrame>
        <p:nvGraphicFramePr>
          <p:cNvPr id="5" name="表 4"/>
          <p:cNvGraphicFramePr>
            <a:graphicFrameLocks noGrp="1"/>
          </p:cNvGraphicFramePr>
          <p:nvPr>
            <p:extLst/>
          </p:nvPr>
        </p:nvGraphicFramePr>
        <p:xfrm>
          <a:off x="282383" y="2112116"/>
          <a:ext cx="8625481" cy="3634506"/>
        </p:xfrm>
        <a:graphic>
          <a:graphicData uri="http://schemas.openxmlformats.org/drawingml/2006/table">
            <a:tbl>
              <a:tblPr firstRow="1" bandRow="1"/>
              <a:tblGrid>
                <a:gridCol w="1085736"/>
                <a:gridCol w="3764077"/>
                <a:gridCol w="3775668"/>
              </a:tblGrid>
              <a:tr h="525780">
                <a:tc>
                  <a:txBody>
                    <a:bodyPr/>
                    <a:lstStyle/>
                    <a:p>
                      <a:endParaRPr kumimoji="1" lang="ja-JP" altLang="en-US" sz="800" dirty="0"/>
                    </a:p>
                  </a:txBody>
                  <a:tcPr marL="68580" marR="68580" marT="34290" marB="34290"/>
                </a:tc>
                <a:tc>
                  <a:txBody>
                    <a:bodyPr/>
                    <a:lstStyle/>
                    <a:p>
                      <a:pPr algn="ctr"/>
                      <a:r>
                        <a:rPr kumimoji="1" lang="ja-JP" altLang="en-US" sz="3000" dirty="0" smtClean="0"/>
                        <a:t>すばる</a:t>
                      </a:r>
                      <a:endParaRPr kumimoji="1" lang="ja-JP" altLang="en-US" sz="3000" dirty="0"/>
                    </a:p>
                  </a:txBody>
                  <a:tcPr marL="68580" marR="68580" marT="34290" marB="34290" anchor="ctr"/>
                </a:tc>
                <a:tc>
                  <a:txBody>
                    <a:bodyPr/>
                    <a:lstStyle/>
                    <a:p>
                      <a:pPr algn="ctr"/>
                      <a:r>
                        <a:rPr kumimoji="1" lang="ja-JP" altLang="en-US" sz="3000" dirty="0" smtClean="0"/>
                        <a:t>ケック</a:t>
                      </a:r>
                      <a:endParaRPr kumimoji="1" lang="ja-JP" altLang="en-US" sz="3000" dirty="0"/>
                    </a:p>
                  </a:txBody>
                  <a:tcPr marL="68580" marR="68580" marT="34290" marB="34290" anchor="ctr"/>
                </a:tc>
              </a:tr>
              <a:tr h="891540">
                <a:tc>
                  <a:txBody>
                    <a:bodyPr/>
                    <a:lstStyle/>
                    <a:p>
                      <a:pPr lvl="1" algn="ctr"/>
                      <a:r>
                        <a:rPr kumimoji="1" lang="ja-JP" altLang="en-US" sz="1800" dirty="0" smtClean="0"/>
                        <a:t>鏡</a:t>
                      </a:r>
                      <a:endParaRPr kumimoji="1" lang="ja-JP" altLang="en-US" sz="1800" dirty="0"/>
                    </a:p>
                  </a:txBody>
                  <a:tcPr marL="68580" marR="68580" marT="34290" marB="34290" anchor="ctr"/>
                </a:tc>
                <a:tc>
                  <a:txBody>
                    <a:bodyPr/>
                    <a:lstStyle/>
                    <a:p>
                      <a:r>
                        <a:rPr kumimoji="1" lang="ja-JP" altLang="en-US" sz="2700" dirty="0" smtClean="0">
                          <a:solidFill>
                            <a:srgbClr val="FF0000"/>
                          </a:solidFill>
                        </a:rPr>
                        <a:t>単一鏡</a:t>
                      </a:r>
                      <a:endParaRPr kumimoji="1" lang="en-US" altLang="ja-JP" sz="2700" dirty="0" smtClean="0">
                        <a:solidFill>
                          <a:srgbClr val="FF0000"/>
                        </a:solidFill>
                      </a:endParaRPr>
                    </a:p>
                    <a:p>
                      <a:r>
                        <a:rPr kumimoji="1" lang="en-US" altLang="ja-JP" sz="2700" dirty="0" smtClean="0">
                          <a:solidFill>
                            <a:srgbClr val="FF0000"/>
                          </a:solidFill>
                        </a:rPr>
                        <a:t>(</a:t>
                      </a:r>
                      <a:r>
                        <a:rPr kumimoji="1" lang="ja-JP" altLang="en-US" sz="2700" dirty="0" smtClean="0">
                          <a:solidFill>
                            <a:srgbClr val="FF0000"/>
                          </a:solidFill>
                        </a:rPr>
                        <a:t>一枚の大きな鏡</a:t>
                      </a:r>
                      <a:r>
                        <a:rPr kumimoji="1" lang="en-US" altLang="ja-JP" sz="2700" dirty="0" smtClean="0">
                          <a:solidFill>
                            <a:srgbClr val="FF0000"/>
                          </a:solidFill>
                        </a:rPr>
                        <a:t>)</a:t>
                      </a:r>
                      <a:endParaRPr kumimoji="1" lang="ja-JP" altLang="en-US" sz="2700" dirty="0">
                        <a:solidFill>
                          <a:srgbClr val="FF0000"/>
                        </a:solidFill>
                      </a:endParaRPr>
                    </a:p>
                  </a:txBody>
                  <a:tcPr marL="68580" marR="68580" marT="34290" marB="34290" anchor="ctr"/>
                </a:tc>
                <a:tc>
                  <a:txBody>
                    <a:bodyPr/>
                    <a:lstStyle/>
                    <a:p>
                      <a:r>
                        <a:rPr kumimoji="1" lang="ja-JP" altLang="en-US" sz="2700" dirty="0" smtClean="0">
                          <a:solidFill>
                            <a:srgbClr val="FF0000"/>
                          </a:solidFill>
                        </a:rPr>
                        <a:t>分割鏡</a:t>
                      </a:r>
                      <a:endParaRPr kumimoji="1" lang="en-US" altLang="ja-JP" sz="2700" dirty="0" smtClean="0">
                        <a:solidFill>
                          <a:srgbClr val="FF0000"/>
                        </a:solidFill>
                      </a:endParaRPr>
                    </a:p>
                    <a:p>
                      <a:r>
                        <a:rPr kumimoji="1" lang="en-US" altLang="ja-JP" sz="2700" dirty="0" smtClean="0">
                          <a:solidFill>
                            <a:srgbClr val="FF0000"/>
                          </a:solidFill>
                        </a:rPr>
                        <a:t>(</a:t>
                      </a:r>
                      <a:r>
                        <a:rPr kumimoji="1" lang="ja-JP" altLang="en-US" sz="2700" dirty="0" smtClean="0">
                          <a:solidFill>
                            <a:srgbClr val="FF0000"/>
                          </a:solidFill>
                        </a:rPr>
                        <a:t>たくさんの小さな鏡</a:t>
                      </a:r>
                      <a:r>
                        <a:rPr kumimoji="1" lang="en-US" altLang="ja-JP" sz="2700" dirty="0" smtClean="0">
                          <a:solidFill>
                            <a:srgbClr val="FF0000"/>
                          </a:solidFill>
                        </a:rPr>
                        <a:t>)</a:t>
                      </a:r>
                      <a:endParaRPr kumimoji="1" lang="ja-JP" altLang="en-US" sz="2700" dirty="0">
                        <a:solidFill>
                          <a:srgbClr val="FF0000"/>
                        </a:solidFill>
                      </a:endParaRPr>
                    </a:p>
                  </a:txBody>
                  <a:tcPr marL="68580" marR="68580" marT="34290" marB="34290" anchor="ctr"/>
                </a:tc>
              </a:tr>
              <a:tr h="959359">
                <a:tc>
                  <a:txBody>
                    <a:bodyPr/>
                    <a:lstStyle/>
                    <a:p>
                      <a:pPr lvl="1" algn="ctr"/>
                      <a:r>
                        <a:rPr kumimoji="1" lang="ja-JP" altLang="en-US" sz="1800" dirty="0" smtClean="0"/>
                        <a:t>メリット</a:t>
                      </a:r>
                      <a:endParaRPr kumimoji="1" lang="ja-JP" altLang="en-US" sz="1800" dirty="0"/>
                    </a:p>
                  </a:txBody>
                  <a:tcPr marL="68580" marR="68580" marT="34290" marB="34290" anchor="ctr"/>
                </a:tc>
                <a:tc>
                  <a:txBody>
                    <a:bodyPr/>
                    <a:lstStyle/>
                    <a:p>
                      <a:r>
                        <a:rPr kumimoji="1" lang="ja-JP" altLang="en-US" sz="2100" dirty="0" smtClean="0"/>
                        <a:t>鏡面精度が高く、</a:t>
                      </a:r>
                      <a:endParaRPr kumimoji="1" lang="en-US" altLang="ja-JP" sz="2100" dirty="0" smtClean="0"/>
                    </a:p>
                    <a:p>
                      <a:r>
                        <a:rPr kumimoji="1" lang="ja-JP" altLang="en-US" sz="2100" dirty="0" smtClean="0"/>
                        <a:t>像の質が良い</a:t>
                      </a:r>
                      <a:endParaRPr kumimoji="1" lang="ja-JP" altLang="en-US" sz="2100" dirty="0"/>
                    </a:p>
                  </a:txBody>
                  <a:tcPr marL="68580" marR="68580" marT="34290" marB="34290" anchor="ctr"/>
                </a:tc>
                <a:tc>
                  <a:txBody>
                    <a:bodyPr/>
                    <a:lstStyle/>
                    <a:p>
                      <a:r>
                        <a:rPr kumimoji="1" lang="ja-JP" altLang="en-US" sz="2100" dirty="0" smtClean="0"/>
                        <a:t>組み合わせることで、</a:t>
                      </a:r>
                      <a:endParaRPr kumimoji="1" lang="en-US" altLang="ja-JP" sz="2100" dirty="0" smtClean="0"/>
                    </a:p>
                    <a:p>
                      <a:r>
                        <a:rPr kumimoji="1" lang="ja-JP" altLang="en-US" sz="2100" dirty="0" smtClean="0"/>
                        <a:t>より大きい鏡を作れる</a:t>
                      </a:r>
                      <a:endParaRPr kumimoji="1" lang="ja-JP" altLang="en-US" sz="2100" dirty="0"/>
                    </a:p>
                  </a:txBody>
                  <a:tcPr marL="68580" marR="68580" marT="34290" marB="34290" anchor="ctr"/>
                </a:tc>
              </a:tr>
              <a:tr h="1257827">
                <a:tc>
                  <a:txBody>
                    <a:bodyPr/>
                    <a:lstStyle/>
                    <a:p>
                      <a:pPr lvl="1" algn="ctr"/>
                      <a:r>
                        <a:rPr kumimoji="1" lang="ja-JP" altLang="en-US" sz="1800" dirty="0" smtClean="0"/>
                        <a:t>デメリット</a:t>
                      </a:r>
                      <a:endParaRPr kumimoji="1" lang="ja-JP" altLang="en-US" sz="1800" dirty="0"/>
                    </a:p>
                  </a:txBody>
                  <a:tcPr marL="68580" marR="68580" marT="34290" marB="34290" anchor="ctr"/>
                </a:tc>
                <a:tc>
                  <a:txBody>
                    <a:bodyPr/>
                    <a:lstStyle/>
                    <a:p>
                      <a:r>
                        <a:rPr kumimoji="1" lang="ja-JP" altLang="en-US" sz="2100" dirty="0" smtClean="0"/>
                        <a:t>鏡を作るときの精度が落ちる</a:t>
                      </a:r>
                      <a:endParaRPr kumimoji="1" lang="en-US" altLang="ja-JP" sz="2100" dirty="0" smtClean="0"/>
                    </a:p>
                    <a:p>
                      <a:r>
                        <a:rPr kumimoji="1" lang="ja-JP" altLang="en-US" sz="2100" dirty="0" smtClean="0"/>
                        <a:t>温度や自重による変形が増える</a:t>
                      </a:r>
                      <a:endParaRPr kumimoji="1" lang="ja-JP" altLang="en-US" sz="2100" dirty="0"/>
                    </a:p>
                  </a:txBody>
                  <a:tcPr marL="68580" marR="68580" marT="34290" marB="34290" anchor="ctr"/>
                </a:tc>
                <a:tc>
                  <a:txBody>
                    <a:bodyPr/>
                    <a:lstStyle/>
                    <a:p>
                      <a:r>
                        <a:rPr kumimoji="1" lang="ja-JP" altLang="en-US" sz="2100" dirty="0" smtClean="0"/>
                        <a:t>隣どうしの鏡の段差の制御</a:t>
                      </a:r>
                      <a:endParaRPr kumimoji="1" lang="en-US" altLang="ja-JP" sz="2100" dirty="0" smtClean="0"/>
                    </a:p>
                    <a:p>
                      <a:r>
                        <a:rPr kumimoji="1" lang="ja-JP" altLang="en-US" sz="2100" dirty="0" smtClean="0"/>
                        <a:t>像が乱れやすい</a:t>
                      </a:r>
                      <a:endParaRPr kumimoji="1" lang="en-US" altLang="ja-JP" sz="2100" dirty="0" smtClean="0"/>
                    </a:p>
                  </a:txBody>
                  <a:tcPr marL="68580" marR="68580" marT="34290" marB="34290" anchor="ctr"/>
                </a:tc>
              </a:tr>
            </a:tbl>
          </a:graphicData>
        </a:graphic>
      </p:graphicFrame>
      <p:pic>
        <p:nvPicPr>
          <p:cNvPr id="6" name="図 5"/>
          <p:cNvPicPr>
            <a:picLocks noChangeAspect="1"/>
          </p:cNvPicPr>
          <p:nvPr/>
        </p:nvPicPr>
        <p:blipFill>
          <a:blip r:embed="rId3"/>
          <a:stretch>
            <a:fillRect/>
          </a:stretch>
        </p:blipFill>
        <p:spPr>
          <a:xfrm>
            <a:off x="7198113" y="1037221"/>
            <a:ext cx="1785113" cy="1900038"/>
          </a:xfrm>
          <a:prstGeom prst="rect">
            <a:avLst/>
          </a:prstGeom>
          <a:effectLst>
            <a:outerShdw blurRad="292100" dist="50800" dir="5400000" sx="105000" sy="105000" algn="ctr" rotWithShape="0">
              <a:schemeClr val="tx1">
                <a:lumMod val="50000"/>
                <a:lumOff val="50000"/>
              </a:schemeClr>
            </a:outerShdw>
          </a:effectLst>
        </p:spPr>
      </p:pic>
    </p:spTree>
    <p:extLst>
      <p:ext uri="{BB962C8B-B14F-4D97-AF65-F5344CB8AC3E}">
        <p14:creationId xmlns:p14="http://schemas.microsoft.com/office/powerpoint/2010/main" val="37986877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z="3300" dirty="0">
                <a:latin typeface="Calibri" panose="020F0502020204030204" pitchFamily="34" charset="0"/>
              </a:rPr>
              <a:t>すばる望遠鏡が高い精度を持つ秘密</a:t>
            </a:r>
          </a:p>
        </p:txBody>
      </p:sp>
      <p:sp>
        <p:nvSpPr>
          <p:cNvPr id="3" name="テキスト プレースホルダー 2"/>
          <p:cNvSpPr>
            <a:spLocks noGrp="1"/>
          </p:cNvSpPr>
          <p:nvPr>
            <p:ph type="body" idx="1"/>
          </p:nvPr>
        </p:nvSpPr>
        <p:spPr>
          <a:xfrm>
            <a:off x="628651" y="2226468"/>
            <a:ext cx="7886699" cy="3586657"/>
          </a:xfrm>
        </p:spPr>
        <p:txBody>
          <a:bodyPr/>
          <a:lstStyle/>
          <a:p>
            <a:pPr indent="0">
              <a:buNone/>
            </a:pPr>
            <a:r>
              <a:rPr kumimoji="1" lang="ja-JP" altLang="en-US" sz="2100" u="sng" dirty="0">
                <a:latin typeface="Calibri" panose="020F0502020204030204" pitchFamily="34" charset="0"/>
              </a:rPr>
              <a:t>精確に観測するための工夫がすごい！</a:t>
            </a:r>
            <a:endParaRPr kumimoji="1" lang="en-US" altLang="ja-JP" sz="2100" u="sng" dirty="0">
              <a:latin typeface="Calibri" panose="020F0502020204030204" pitchFamily="34" charset="0"/>
            </a:endParaRPr>
          </a:p>
          <a:p>
            <a:pPr indent="0">
              <a:buNone/>
            </a:pPr>
            <a:endParaRPr kumimoji="1" lang="en-US" altLang="ja-JP" sz="2100" u="sng" dirty="0">
              <a:latin typeface="Calibri" panose="020F0502020204030204" pitchFamily="34" charset="0"/>
            </a:endParaRPr>
          </a:p>
          <a:p>
            <a:pPr indent="0">
              <a:buNone/>
            </a:pPr>
            <a:r>
              <a:rPr kumimoji="1" lang="ja-JP" altLang="en-US" sz="2100" dirty="0">
                <a:latin typeface="Calibri" panose="020F0502020204030204" pitchFamily="34" charset="0"/>
              </a:rPr>
              <a:t>①ドーム内の温度</a:t>
            </a:r>
            <a:endParaRPr kumimoji="1" lang="en-US" altLang="ja-JP" sz="2100" dirty="0">
              <a:latin typeface="Calibri" panose="020F0502020204030204" pitchFamily="34" charset="0"/>
            </a:endParaRPr>
          </a:p>
          <a:p>
            <a:pPr indent="0">
              <a:buNone/>
            </a:pPr>
            <a:r>
              <a:rPr kumimoji="1" lang="ja-JP" altLang="en-US" sz="2100" dirty="0">
                <a:latin typeface="Calibri" panose="020F0502020204030204" pitchFamily="34" charset="0"/>
              </a:rPr>
              <a:t>　常に夜間の外気温に合わせている</a:t>
            </a:r>
            <a:endParaRPr kumimoji="1" lang="en-US" altLang="ja-JP" sz="2100" dirty="0">
              <a:latin typeface="Calibri" panose="020F0502020204030204" pitchFamily="34" charset="0"/>
            </a:endParaRPr>
          </a:p>
          <a:p>
            <a:pPr indent="0">
              <a:buNone/>
            </a:pPr>
            <a:r>
              <a:rPr kumimoji="1" lang="ja-JP" altLang="en-US" sz="2100" dirty="0">
                <a:latin typeface="Calibri" panose="020F0502020204030204" pitchFamily="34" charset="0"/>
              </a:rPr>
              <a:t>　観測中に人は中に入れない</a:t>
            </a:r>
            <a:endParaRPr kumimoji="1" lang="en-US" altLang="ja-JP" sz="2100" dirty="0">
              <a:latin typeface="Calibri" panose="020F0502020204030204" pitchFamily="34" charset="0"/>
            </a:endParaRPr>
          </a:p>
          <a:p>
            <a:pPr indent="0">
              <a:buNone/>
            </a:pPr>
            <a:r>
              <a:rPr kumimoji="1" lang="ja-JP" altLang="en-US" sz="2100" dirty="0">
                <a:latin typeface="Calibri" panose="020F0502020204030204" pitchFamily="34" charset="0"/>
              </a:rPr>
              <a:t>　</a:t>
            </a:r>
            <a:r>
              <a:rPr kumimoji="1" lang="ja-JP" altLang="en-US" sz="2100" dirty="0">
                <a:solidFill>
                  <a:srgbClr val="FF0000"/>
                </a:solidFill>
                <a:latin typeface="Calibri" panose="020F0502020204030204" pitchFamily="34" charset="0"/>
              </a:rPr>
              <a:t>→陽炎防止</a:t>
            </a:r>
            <a:endParaRPr kumimoji="1" lang="en-US" altLang="ja-JP" sz="2100" dirty="0">
              <a:solidFill>
                <a:srgbClr val="FF0000"/>
              </a:solidFill>
              <a:latin typeface="Calibri" panose="020F0502020204030204" pitchFamily="34" charset="0"/>
            </a:endParaRPr>
          </a:p>
          <a:p>
            <a:pPr indent="0">
              <a:buNone/>
            </a:pPr>
            <a:endParaRPr kumimoji="1" lang="en-US" altLang="ja-JP" sz="2100" dirty="0">
              <a:latin typeface="Calibri" panose="020F0502020204030204" pitchFamily="34" charset="0"/>
            </a:endParaRPr>
          </a:p>
          <a:p>
            <a:pPr indent="0">
              <a:buNone/>
            </a:pPr>
            <a:r>
              <a:rPr kumimoji="1" lang="ja-JP" altLang="en-US" sz="2100" dirty="0">
                <a:latin typeface="Calibri" panose="020F0502020204030204" pitchFamily="34" charset="0"/>
              </a:rPr>
              <a:t>②壁のスリット</a:t>
            </a:r>
            <a:endParaRPr kumimoji="1" lang="en-US" altLang="ja-JP" sz="2100" dirty="0">
              <a:latin typeface="Calibri" panose="020F0502020204030204" pitchFamily="34" charset="0"/>
            </a:endParaRPr>
          </a:p>
          <a:p>
            <a:pPr indent="0">
              <a:buNone/>
            </a:pPr>
            <a:r>
              <a:rPr kumimoji="1" lang="ja-JP" altLang="en-US" sz="2100" dirty="0">
                <a:latin typeface="Calibri" panose="020F0502020204030204" pitchFamily="34" charset="0"/>
              </a:rPr>
              <a:t>　</a:t>
            </a:r>
            <a:r>
              <a:rPr kumimoji="1" lang="ja-JP" altLang="en-US" sz="2100" dirty="0">
                <a:solidFill>
                  <a:srgbClr val="FF0000"/>
                </a:solidFill>
                <a:latin typeface="Calibri" panose="020F0502020204030204" pitchFamily="34" charset="0"/>
              </a:rPr>
              <a:t>→空気の乱れを抑える</a:t>
            </a:r>
            <a:endParaRPr kumimoji="1" lang="en-US" altLang="ja-JP" sz="2100" dirty="0">
              <a:solidFill>
                <a:srgbClr val="FF0000"/>
              </a:solidFill>
              <a:latin typeface="Calibri" panose="020F0502020204030204" pitchFamily="34" charset="0"/>
            </a:endParaRPr>
          </a:p>
          <a:p>
            <a:pPr indent="0">
              <a:buNone/>
            </a:pPr>
            <a:endParaRPr kumimoji="1" lang="en-US" altLang="ja-JP" sz="2100" dirty="0">
              <a:solidFill>
                <a:srgbClr val="FF0000"/>
              </a:solidFill>
              <a:latin typeface="Calibri" panose="020F0502020204030204" pitchFamily="34" charset="0"/>
            </a:endParaRPr>
          </a:p>
          <a:p>
            <a:pPr indent="0">
              <a:buNone/>
            </a:pPr>
            <a:endParaRPr kumimoji="1" lang="ja-JP" altLang="en-US" sz="2100" dirty="0">
              <a:latin typeface="Calibri" panose="020F0502020204030204" pitchFamily="34" charset="0"/>
            </a:endParaRPr>
          </a:p>
        </p:txBody>
      </p:sp>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169" y="2226468"/>
            <a:ext cx="2919775" cy="3583066"/>
          </a:xfrm>
          <a:prstGeom prst="rect">
            <a:avLst/>
          </a:prstGeom>
        </p:spPr>
      </p:pic>
    </p:spTree>
    <p:extLst>
      <p:ext uri="{BB962C8B-B14F-4D97-AF65-F5344CB8AC3E}">
        <p14:creationId xmlns:p14="http://schemas.microsoft.com/office/powerpoint/2010/main" val="325381036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4572000" y="1344168"/>
            <a:ext cx="4554629" cy="5203702"/>
          </a:xfrm>
          <a:prstGeom prst="rect">
            <a:avLst/>
          </a:prstGeom>
        </p:spPr>
      </p:pic>
      <p:sp>
        <p:nvSpPr>
          <p:cNvPr id="2" name="タイトル 1"/>
          <p:cNvSpPr>
            <a:spLocks noGrp="1"/>
          </p:cNvSpPr>
          <p:nvPr>
            <p:ph type="title"/>
          </p:nvPr>
        </p:nvSpPr>
        <p:spPr/>
        <p:txBody>
          <a:bodyPr/>
          <a:lstStyle/>
          <a:p>
            <a:r>
              <a:rPr kumimoji="1" lang="ja-JP" altLang="en-US" sz="3300" dirty="0">
                <a:latin typeface="Calibri" panose="020F0502020204030204" pitchFamily="34" charset="0"/>
              </a:rPr>
              <a:t>すばる望遠鏡の活躍</a:t>
            </a:r>
          </a:p>
        </p:txBody>
      </p:sp>
      <p:sp>
        <p:nvSpPr>
          <p:cNvPr id="3" name="テキスト プレースホルダー 2"/>
          <p:cNvSpPr>
            <a:spLocks noGrp="1"/>
          </p:cNvSpPr>
          <p:nvPr>
            <p:ph type="body" idx="1"/>
          </p:nvPr>
        </p:nvSpPr>
        <p:spPr>
          <a:xfrm>
            <a:off x="256634" y="2044154"/>
            <a:ext cx="7886699" cy="3263504"/>
          </a:xfrm>
        </p:spPr>
        <p:txBody>
          <a:bodyPr/>
          <a:lstStyle/>
          <a:p>
            <a:pPr indent="0">
              <a:buNone/>
            </a:pPr>
            <a:r>
              <a:rPr kumimoji="1" lang="ja-JP" altLang="en-US" sz="2100" u="sng" dirty="0">
                <a:latin typeface="Calibri" panose="020F0502020204030204" pitchFamily="34" charset="0"/>
              </a:rPr>
              <a:t>新たな天体の観測や発見</a:t>
            </a:r>
            <a:endParaRPr kumimoji="1" lang="en-US" altLang="ja-JP" sz="2100" u="sng" dirty="0">
              <a:latin typeface="Calibri" panose="020F0502020204030204" pitchFamily="34" charset="0"/>
            </a:endParaRPr>
          </a:p>
          <a:p>
            <a:pPr indent="0">
              <a:buNone/>
            </a:pPr>
            <a:endParaRPr kumimoji="1" lang="en-US" altLang="ja-JP" sz="2100" dirty="0" smtClean="0">
              <a:latin typeface="Calibri" panose="020F0502020204030204" pitchFamily="34" charset="0"/>
            </a:endParaRPr>
          </a:p>
          <a:p>
            <a:pPr indent="0">
              <a:buNone/>
            </a:pPr>
            <a:endParaRPr kumimoji="1" lang="en-US" altLang="ja-JP" sz="2100" dirty="0" smtClean="0">
              <a:latin typeface="Calibri" panose="020F0502020204030204" pitchFamily="34" charset="0"/>
            </a:endParaRPr>
          </a:p>
          <a:p>
            <a:pPr indent="0">
              <a:buNone/>
            </a:pPr>
            <a:r>
              <a:rPr kumimoji="1" lang="ja-JP" altLang="en-US" sz="2100" dirty="0" smtClean="0">
                <a:latin typeface="Calibri" panose="020F0502020204030204" pitchFamily="34" charset="0"/>
              </a:rPr>
              <a:t>例</a:t>
            </a:r>
            <a:r>
              <a:rPr kumimoji="1" lang="en-US" altLang="ja-JP" sz="2100" dirty="0" smtClean="0">
                <a:latin typeface="Calibri" panose="020F0502020204030204" pitchFamily="34" charset="0"/>
              </a:rPr>
              <a:t>)</a:t>
            </a:r>
            <a:endParaRPr kumimoji="1" lang="en-US" altLang="ja-JP" sz="2100" dirty="0">
              <a:latin typeface="Calibri" panose="020F0502020204030204" pitchFamily="34" charset="0"/>
            </a:endParaRPr>
          </a:p>
          <a:p>
            <a:pPr indent="0">
              <a:buNone/>
            </a:pPr>
            <a:r>
              <a:rPr kumimoji="1" lang="ja-JP" altLang="en-US" sz="3000" dirty="0" smtClean="0">
                <a:latin typeface="Calibri" panose="020F0502020204030204" pitchFamily="34" charset="0"/>
              </a:rPr>
              <a:t>太陽系外縁天体</a:t>
            </a:r>
            <a:r>
              <a:rPr kumimoji="1" lang="ja-JP" altLang="en-US" sz="3000" dirty="0">
                <a:latin typeface="Calibri" panose="020F0502020204030204" pitchFamily="34" charset="0"/>
              </a:rPr>
              <a:t>の発見</a:t>
            </a:r>
            <a:endParaRPr kumimoji="1" lang="en-US" altLang="ja-JP" sz="3000" dirty="0">
              <a:latin typeface="Calibri" panose="020F0502020204030204" pitchFamily="34" charset="0"/>
            </a:endParaRPr>
          </a:p>
          <a:p>
            <a:pPr indent="0">
              <a:buNone/>
            </a:pPr>
            <a:endParaRPr kumimoji="1" lang="en-US" altLang="ja-JP" dirty="0" smtClean="0">
              <a:latin typeface="Calibri" panose="020F0502020204030204" pitchFamily="34" charset="0"/>
            </a:endParaRPr>
          </a:p>
          <a:p>
            <a:pPr indent="0">
              <a:buNone/>
            </a:pPr>
            <a:endParaRPr kumimoji="1" lang="en-US" altLang="ja-JP" dirty="0" smtClean="0">
              <a:latin typeface="Calibri" panose="020F0502020204030204" pitchFamily="34" charset="0"/>
            </a:endParaRPr>
          </a:p>
          <a:p>
            <a:pPr indent="0">
              <a:buNone/>
            </a:pPr>
            <a:r>
              <a:rPr kumimoji="1" lang="ja-JP" altLang="en-US" sz="3600" dirty="0" smtClean="0">
                <a:latin typeface="Calibri" panose="020F0502020204030204" pitchFamily="34" charset="0"/>
              </a:rPr>
              <a:t>→</a:t>
            </a:r>
            <a:r>
              <a:rPr kumimoji="1" lang="ja-JP" altLang="en-US" sz="3600" dirty="0">
                <a:latin typeface="Calibri" panose="020F0502020204030204" pitchFamily="34" charset="0"/>
              </a:rPr>
              <a:t>冥王星</a:t>
            </a:r>
            <a:r>
              <a:rPr kumimoji="1" lang="ja-JP" altLang="en-US" sz="3600" dirty="0" smtClean="0">
                <a:latin typeface="Calibri" panose="020F0502020204030204" pitchFamily="34" charset="0"/>
              </a:rPr>
              <a:t>が惑星から</a:t>
            </a:r>
            <a:endParaRPr kumimoji="1" lang="en-US" altLang="ja-JP" sz="3600" dirty="0" smtClean="0">
              <a:latin typeface="Calibri" panose="020F0502020204030204" pitchFamily="34" charset="0"/>
            </a:endParaRPr>
          </a:p>
          <a:p>
            <a:pPr indent="0">
              <a:buNone/>
            </a:pPr>
            <a:r>
              <a:rPr kumimoji="1" lang="en-US" altLang="ja-JP" sz="3600" dirty="0">
                <a:latin typeface="Calibri" panose="020F0502020204030204" pitchFamily="34" charset="0"/>
              </a:rPr>
              <a:t> </a:t>
            </a:r>
            <a:r>
              <a:rPr kumimoji="1" lang="en-US" altLang="ja-JP" sz="3600" dirty="0" smtClean="0">
                <a:latin typeface="Calibri" panose="020F0502020204030204" pitchFamily="34" charset="0"/>
              </a:rPr>
              <a:t>   </a:t>
            </a:r>
            <a:r>
              <a:rPr kumimoji="1" lang="ja-JP" altLang="en-US" sz="3600" dirty="0" smtClean="0">
                <a:latin typeface="Calibri" panose="020F0502020204030204" pitchFamily="34" charset="0"/>
              </a:rPr>
              <a:t>除外された</a:t>
            </a:r>
            <a:endParaRPr kumimoji="1" lang="en-US" altLang="ja-JP" sz="3000" dirty="0" smtClean="0">
              <a:solidFill>
                <a:srgbClr val="FF0000"/>
              </a:solidFill>
              <a:latin typeface="Calibri" panose="020F0502020204030204" pitchFamily="34" charset="0"/>
            </a:endParaRPr>
          </a:p>
          <a:p>
            <a:pPr indent="0">
              <a:buNone/>
            </a:pPr>
            <a:endParaRPr kumimoji="1" lang="en-US" altLang="ja-JP" sz="3000" dirty="0">
              <a:solidFill>
                <a:srgbClr val="FF0000"/>
              </a:solidFill>
              <a:latin typeface="Calibri" panose="020F0502020204030204" pitchFamily="34" charset="0"/>
            </a:endParaRPr>
          </a:p>
          <a:p>
            <a:pPr indent="0">
              <a:buNone/>
            </a:pPr>
            <a:endParaRPr kumimoji="1" lang="en-US" altLang="ja-JP" sz="2100" dirty="0">
              <a:latin typeface="Calibri" panose="020F0502020204030204" pitchFamily="34" charset="0"/>
            </a:endParaRPr>
          </a:p>
          <a:p>
            <a:pPr indent="0">
              <a:buNone/>
            </a:pPr>
            <a:endParaRPr kumimoji="1" lang="en-US" altLang="ja-JP" sz="2100" dirty="0">
              <a:latin typeface="Calibri" panose="020F0502020204030204" pitchFamily="34" charset="0"/>
            </a:endParaRPr>
          </a:p>
          <a:p>
            <a:pPr indent="0">
              <a:buNone/>
            </a:pPr>
            <a:endParaRPr kumimoji="1" lang="en-US" altLang="ja-JP" sz="2100" dirty="0">
              <a:latin typeface="Calibri" panose="020F0502020204030204" pitchFamily="34" charset="0"/>
            </a:endParaRPr>
          </a:p>
          <a:p>
            <a:pPr indent="0">
              <a:buNone/>
            </a:pPr>
            <a:endParaRPr kumimoji="1" lang="ja-JP" altLang="en-US" sz="2100" dirty="0">
              <a:latin typeface="Calibri" panose="020F0502020204030204" pitchFamily="34" charset="0"/>
            </a:endParaRPr>
          </a:p>
        </p:txBody>
      </p:sp>
      <p:pic>
        <p:nvPicPr>
          <p:cNvPr id="4" name="図 3"/>
          <p:cNvPicPr>
            <a:picLocks noChangeAspect="1"/>
          </p:cNvPicPr>
          <p:nvPr/>
        </p:nvPicPr>
        <p:blipFill>
          <a:blip r:embed="rId4"/>
          <a:stretch>
            <a:fillRect/>
          </a:stretch>
        </p:blipFill>
        <p:spPr>
          <a:xfrm>
            <a:off x="7170467" y="134683"/>
            <a:ext cx="1823762" cy="2104341"/>
          </a:xfrm>
          <a:prstGeom prst="rect">
            <a:avLst/>
          </a:prstGeom>
        </p:spPr>
      </p:pic>
      <p:sp>
        <p:nvSpPr>
          <p:cNvPr id="7" name="テキスト ボックス 6"/>
          <p:cNvSpPr txBox="1"/>
          <p:nvPr/>
        </p:nvSpPr>
        <p:spPr>
          <a:xfrm>
            <a:off x="5285232" y="6550989"/>
            <a:ext cx="3324949" cy="307777"/>
          </a:xfrm>
          <a:prstGeom prst="rect">
            <a:avLst/>
          </a:prstGeom>
          <a:noFill/>
        </p:spPr>
        <p:txBody>
          <a:bodyPr wrap="none" rtlCol="0">
            <a:spAutoFit/>
          </a:bodyPr>
          <a:lstStyle/>
          <a:p>
            <a:r>
              <a:rPr kumimoji="1" lang="ja-JP" altLang="en-US" dirty="0" smtClean="0"/>
              <a:t>海部宣男「すばる望遠鏡の宇宙」</a:t>
            </a:r>
            <a:r>
              <a:rPr kumimoji="1" lang="en-US" altLang="ja-JP" dirty="0" smtClean="0"/>
              <a:t>p.161</a:t>
            </a:r>
            <a:endParaRPr kumimoji="1" lang="ja-JP" altLang="en-US" dirty="0"/>
          </a:p>
        </p:txBody>
      </p:sp>
      <p:sp>
        <p:nvSpPr>
          <p:cNvPr id="8" name="円/楕円 7"/>
          <p:cNvSpPr/>
          <p:nvPr/>
        </p:nvSpPr>
        <p:spPr>
          <a:xfrm>
            <a:off x="5797296" y="3246120"/>
            <a:ext cx="2020824" cy="2061538"/>
          </a:xfrm>
          <a:prstGeom prst="ellipse">
            <a:avLst/>
          </a:prstGeom>
          <a:noFill/>
          <a:ln w="50800">
            <a:solidFill>
              <a:srgbClr val="FF0000"/>
            </a:solidFill>
          </a:ln>
          <a:effectLst>
            <a:outerShdw blurRad="50800" dist="38100" dir="2700000" algn="tl"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287249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628651" y="1131094"/>
            <a:ext cx="7886699" cy="994275"/>
          </a:xfrm>
          <a:prstGeom prst="rect">
            <a:avLst/>
          </a:prstGeom>
          <a:noFill/>
          <a:ln>
            <a:noFill/>
          </a:ln>
        </p:spPr>
        <p:txBody>
          <a:bodyPr lIns="68569" tIns="34275" rIns="68569" bIns="34275" anchor="ctr" anchorCtr="0">
            <a:noAutofit/>
          </a:bodyPr>
          <a:lstStyle/>
          <a:p>
            <a:pPr>
              <a:buSzPct val="25000"/>
            </a:pPr>
            <a:r>
              <a:rPr lang="ja-JP" altLang="en-US" sz="3300">
                <a:solidFill>
                  <a:schemeClr val="dk1"/>
                </a:solidFill>
                <a:latin typeface="Calibri"/>
                <a:ea typeface="Calibri"/>
                <a:cs typeface="Calibri"/>
                <a:sym typeface="Calibri"/>
              </a:rPr>
              <a:t>参考</a:t>
            </a:r>
          </a:p>
        </p:txBody>
      </p:sp>
      <p:sp>
        <p:nvSpPr>
          <p:cNvPr id="145" name="Shape 145"/>
          <p:cNvSpPr txBox="1">
            <a:spLocks noGrp="1"/>
          </p:cNvSpPr>
          <p:nvPr>
            <p:ph type="body" idx="1"/>
          </p:nvPr>
        </p:nvSpPr>
        <p:spPr>
          <a:xfrm>
            <a:off x="628654" y="2125369"/>
            <a:ext cx="7886699" cy="3263399"/>
          </a:xfrm>
          <a:prstGeom prst="rect">
            <a:avLst/>
          </a:prstGeom>
          <a:noFill/>
          <a:ln>
            <a:noFill/>
          </a:ln>
        </p:spPr>
        <p:txBody>
          <a:bodyPr lIns="68569" tIns="34275" rIns="68569" bIns="34275" anchor="t" anchorCtr="0">
            <a:noAutofit/>
          </a:bodyPr>
          <a:lstStyle/>
          <a:p>
            <a:pPr indent="-171450">
              <a:spcBef>
                <a:spcPts val="0"/>
              </a:spcBef>
              <a:buSzPct val="100000"/>
            </a:pPr>
            <a:r>
              <a:rPr lang="ja-JP" altLang="en-US" sz="2100" dirty="0"/>
              <a:t>すばる望遠鏡公式</a:t>
            </a:r>
            <a:r>
              <a:rPr lang="en-US" altLang="ja-JP" sz="2100" dirty="0"/>
              <a:t>HP: </a:t>
            </a:r>
            <a:r>
              <a:rPr lang="en-US" altLang="ja-JP" sz="2100" u="sng" dirty="0">
                <a:solidFill>
                  <a:schemeClr val="hlink"/>
                </a:solidFill>
              </a:rPr>
              <a:t>http://subarutelescope.org/j_index.html</a:t>
            </a:r>
            <a:endParaRPr lang="en-US" altLang="ja-JP" sz="2100" u="sng" dirty="0">
              <a:solidFill>
                <a:schemeClr val="hlink"/>
              </a:solidFill>
              <a:hlinkClick r:id="rId3"/>
            </a:endParaRPr>
          </a:p>
          <a:p>
            <a:pPr indent="-171450">
              <a:spcBef>
                <a:spcPts val="0"/>
              </a:spcBef>
              <a:buSzPct val="100000"/>
            </a:pPr>
            <a:r>
              <a:rPr lang="en-US" altLang="ja-JP" sz="2100" dirty="0"/>
              <a:t>Wikipedia: </a:t>
            </a:r>
            <a:r>
              <a:rPr lang="en-US" altLang="ja-JP" sz="1350" u="sng" dirty="0">
                <a:solidFill>
                  <a:schemeClr val="hlink"/>
                </a:solidFill>
              </a:rPr>
              <a:t>http://ja.wikipedia.org/wiki/%E5%9B%BD%E7%AB%8B%E5%A4%A9%E6%96%87%E5%8F%B0%E3%83%8F%E3%83%AF%E3%82%A4%E8%A6%B3%E6%B8%AC%E6%89%80%E3%81%99%E3%81%B0%E3%82%8B%E6%9C%9B%E9%81%A0%E9%8F%A1</a:t>
            </a:r>
            <a:endParaRPr lang="en-US" altLang="ja-JP" sz="1350" u="sng" dirty="0">
              <a:solidFill>
                <a:schemeClr val="hlink"/>
              </a:solidFill>
              <a:hlinkClick r:id="rId4"/>
            </a:endParaRPr>
          </a:p>
          <a:p>
            <a:pPr indent="-171450">
              <a:spcBef>
                <a:spcPts val="0"/>
              </a:spcBef>
              <a:buSzPct val="100000"/>
            </a:pPr>
            <a:r>
              <a:rPr lang="en-US" altLang="ja-JP" sz="2100" dirty="0"/>
              <a:t>Google Map: </a:t>
            </a:r>
            <a:r>
              <a:rPr lang="en-US" altLang="ja-JP" sz="1350" u="sng" dirty="0">
                <a:solidFill>
                  <a:schemeClr val="hlink"/>
                </a:solidFill>
              </a:rPr>
              <a:t>https://www.google.co.jp/maps/place/19%C2%B049'32.0%22N+155%C2%B028'36.0%22W/@19.825556,-155.476667,719m/data=!3m1!1e3!4m2!3m1!1s0x0:0x0?hl=ja</a:t>
            </a:r>
            <a:endParaRPr lang="en-US" altLang="ja-JP" sz="1350" u="sng" dirty="0">
              <a:solidFill>
                <a:schemeClr val="hlink"/>
              </a:solidFill>
              <a:hlinkClick r:id="rId5"/>
            </a:endParaRPr>
          </a:p>
          <a:p>
            <a:pPr marL="0" indent="0">
              <a:spcBef>
                <a:spcPts val="0"/>
              </a:spcBef>
              <a:buNone/>
            </a:pPr>
            <a:endParaRPr sz="2100" dirty="0"/>
          </a:p>
          <a:p>
            <a:pPr indent="-171450">
              <a:spcBef>
                <a:spcPts val="0"/>
              </a:spcBef>
              <a:buSzPct val="100000"/>
            </a:pPr>
            <a:r>
              <a:rPr lang="ja-JP" altLang="en-US" sz="2100" dirty="0"/>
              <a:t>海部宣男 著</a:t>
            </a:r>
            <a:r>
              <a:rPr lang="en-US" altLang="ja-JP" sz="2100" dirty="0"/>
              <a:t>, </a:t>
            </a:r>
            <a:r>
              <a:rPr lang="ja-JP" altLang="en-US" sz="2100" dirty="0"/>
              <a:t>宮下暁彦 写真</a:t>
            </a:r>
            <a:r>
              <a:rPr lang="en-US" altLang="ja-JP" sz="2100" dirty="0"/>
              <a:t>, </a:t>
            </a:r>
            <a:r>
              <a:rPr lang="ja-JP" altLang="en-US" sz="2100" dirty="0"/>
              <a:t>岩波新書</a:t>
            </a:r>
          </a:p>
          <a:p>
            <a:pPr marL="0" indent="0">
              <a:spcBef>
                <a:spcPts val="0"/>
              </a:spcBef>
              <a:buNone/>
            </a:pPr>
            <a:r>
              <a:rPr lang="ja-JP" altLang="en-US" sz="2100" dirty="0"/>
              <a:t>　　    「すばる望遠鏡の宇宙　   ──ハワイからの挑戦」</a:t>
            </a:r>
          </a:p>
          <a:p>
            <a:pPr marL="0" indent="0">
              <a:spcBef>
                <a:spcPts val="0"/>
              </a:spcBef>
              <a:buNone/>
            </a:pPr>
            <a:endParaRPr sz="2100" dirty="0"/>
          </a:p>
          <a:p>
            <a:pPr marL="0" indent="0">
              <a:buNone/>
            </a:pPr>
            <a:endParaRPr sz="21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908836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 y="-2264"/>
            <a:ext cx="9144000" cy="6862526"/>
          </a:xfrm>
          <a:prstGeom prst="rect">
            <a:avLst/>
          </a:prstGeom>
        </p:spPr>
      </p:pic>
      <p:sp>
        <p:nvSpPr>
          <p:cNvPr id="2" name="제목 1"/>
          <p:cNvSpPr>
            <a:spLocks noGrp="1"/>
          </p:cNvSpPr>
          <p:nvPr>
            <p:ph type="ctrTitle"/>
          </p:nvPr>
        </p:nvSpPr>
        <p:spPr/>
        <p:txBody>
          <a:bodyPr>
            <a:normAutofit fontScale="90000"/>
          </a:bodyPr>
          <a:lstStyle/>
          <a:p>
            <a:r>
              <a:rPr lang="ja-JP" altLang="en-US" dirty="0" smtClean="0"/>
              <a:t>ハナウマ湾</a:t>
            </a:r>
            <a:r>
              <a:rPr lang="en-US" altLang="ja-JP" dirty="0" smtClean="0"/>
              <a:t/>
            </a:r>
            <a:br>
              <a:rPr lang="en-US" altLang="ja-JP" dirty="0" smtClean="0"/>
            </a:br>
            <a:r>
              <a:rPr lang="ja-JP" altLang="en-US" dirty="0" smtClean="0"/>
              <a:t>＆</a:t>
            </a:r>
            <a:r>
              <a:rPr lang="en-US" altLang="ja-JP" dirty="0" smtClean="0"/>
              <a:t/>
            </a:r>
            <a:br>
              <a:rPr lang="en-US" altLang="ja-JP" dirty="0" smtClean="0"/>
            </a:br>
            <a:r>
              <a:rPr lang="ja-JP" altLang="en-US" dirty="0" smtClean="0"/>
              <a:t>ウニの生殖実験</a:t>
            </a:r>
            <a:endParaRPr lang="ko-KR" altLang="en-US" dirty="0"/>
          </a:p>
        </p:txBody>
      </p:sp>
      <p:sp>
        <p:nvSpPr>
          <p:cNvPr id="3" name="부제목 2"/>
          <p:cNvSpPr>
            <a:spLocks noGrp="1"/>
          </p:cNvSpPr>
          <p:nvPr>
            <p:ph type="subTitle" idx="1"/>
          </p:nvPr>
        </p:nvSpPr>
        <p:spPr>
          <a:xfrm>
            <a:off x="1143000" y="3583750"/>
            <a:ext cx="6858000" cy="1655762"/>
          </a:xfrm>
        </p:spPr>
        <p:txBody>
          <a:bodyPr>
            <a:normAutofit fontScale="70000" lnSpcReduction="20000"/>
          </a:bodyPr>
          <a:lstStyle/>
          <a:p>
            <a:endParaRPr lang="en-US" altLang="ko-KR" dirty="0" smtClean="0"/>
          </a:p>
          <a:p>
            <a:endParaRPr lang="en-US" altLang="ko-KR" dirty="0"/>
          </a:p>
          <a:p>
            <a:endParaRPr lang="en-US" altLang="ko-KR" dirty="0" smtClean="0"/>
          </a:p>
          <a:p>
            <a:r>
              <a:rPr lang="ja-JP" altLang="en-US" sz="3400" dirty="0" smtClean="0"/>
              <a:t>岡山大学理学部生物学科</a:t>
            </a:r>
            <a:endParaRPr lang="en-US" altLang="ja-JP" sz="3400" dirty="0" smtClean="0"/>
          </a:p>
          <a:p>
            <a:r>
              <a:rPr lang="ja-JP" altLang="en-US" sz="3400" dirty="0" smtClean="0"/>
              <a:t>上河内香奈　　　　　　　鄭明</a:t>
            </a:r>
            <a:r>
              <a:rPr lang="en-US" altLang="ja-JP" sz="3400" dirty="0" smtClean="0"/>
              <a:t>(CHUNG MYUNG)</a:t>
            </a:r>
            <a:endParaRPr lang="ko-KR" altLang="en-US" sz="3400" dirty="0"/>
          </a:p>
        </p:txBody>
      </p:sp>
    </p:spTree>
    <p:extLst>
      <p:ext uri="{BB962C8B-B14F-4D97-AF65-F5344CB8AC3E}">
        <p14:creationId xmlns:p14="http://schemas.microsoft.com/office/powerpoint/2010/main" val="3562089208"/>
      </p:ext>
    </p:extLst>
  </p:cSld>
  <p:clrMapOvr>
    <a:masterClrMapping/>
  </p:clrMapOvr>
  <mc:AlternateContent xmlns:mc="http://schemas.openxmlformats.org/markup-compatibility/2006" xmlns:p14="http://schemas.microsoft.com/office/powerpoint/2010/main">
    <mc:Choice Requires="p14">
      <p:transition spd="slow" p14:dur="2000" advTm="5696"/>
    </mc:Choice>
    <mc:Fallback xmlns="">
      <p:transition spd="slow" advTm="5696"/>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99950"/>
            <a:ext cx="7886700" cy="1325563"/>
          </a:xfrm>
        </p:spPr>
        <p:txBody>
          <a:bodyPr/>
          <a:lstStyle/>
          <a:p>
            <a:pPr algn="ctr"/>
            <a:r>
              <a:rPr kumimoji="1" lang="ja-JP" altLang="en-US" dirty="0" smtClean="0"/>
              <a:t>ハナウマ湾</a:t>
            </a:r>
            <a:endParaRPr kumimoji="1" lang="ja-JP" altLang="en-US" dirty="0"/>
          </a:p>
        </p:txBody>
      </p:sp>
      <p:sp>
        <p:nvSpPr>
          <p:cNvPr id="12" name="正方形/長方形 11"/>
          <p:cNvSpPr/>
          <p:nvPr/>
        </p:nvSpPr>
        <p:spPr>
          <a:xfrm>
            <a:off x="2836926" y="6233083"/>
            <a:ext cx="5678424" cy="369332"/>
          </a:xfrm>
          <a:prstGeom prst="rect">
            <a:avLst/>
          </a:prstGeom>
        </p:spPr>
        <p:txBody>
          <a:bodyPr wrap="square">
            <a:spAutoFit/>
          </a:bodyPr>
          <a:lstStyle/>
          <a:p>
            <a:r>
              <a:rPr lang="ja-JP" altLang="en-US" dirty="0">
                <a:solidFill>
                  <a:prstClr val="black"/>
                </a:solidFill>
              </a:rPr>
              <a:t>　　　　　　　　　　　　　　　　　　　　　</a:t>
            </a:r>
            <a:r>
              <a:rPr lang="en-US" altLang="ja-JP" dirty="0">
                <a:solidFill>
                  <a:prstClr val="black"/>
                </a:solidFill>
              </a:rPr>
              <a:t>Google</a:t>
            </a:r>
            <a:r>
              <a:rPr lang="ja-JP" altLang="en-US" dirty="0">
                <a:solidFill>
                  <a:prstClr val="black"/>
                </a:solidFill>
              </a:rPr>
              <a:t> </a:t>
            </a:r>
            <a:r>
              <a:rPr lang="en-US" altLang="ja-JP" dirty="0">
                <a:solidFill>
                  <a:prstClr val="black"/>
                </a:solidFill>
              </a:rPr>
              <a:t>Map</a:t>
            </a:r>
            <a:endParaRPr lang="ja-JP" altLang="en-US" dirty="0">
              <a:solidFill>
                <a:prstClr val="black"/>
              </a:solidFill>
            </a:endParaRPr>
          </a:p>
        </p:txBody>
      </p:sp>
      <p:pic>
        <p:nvPicPr>
          <p:cNvPr id="5" name="コンテンツ プレースホルダー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5107" t="21507" r="27777" b="21544"/>
          <a:stretch/>
        </p:blipFill>
        <p:spPr>
          <a:xfrm>
            <a:off x="1644560" y="1117527"/>
            <a:ext cx="6001410" cy="5179564"/>
          </a:xfrm>
        </p:spPr>
      </p:pic>
    </p:spTree>
    <p:custDataLst>
      <p:tags r:id="rId1"/>
    </p:custDataLst>
    <p:extLst>
      <p:ext uri="{BB962C8B-B14F-4D97-AF65-F5344CB8AC3E}">
        <p14:creationId xmlns:p14="http://schemas.microsoft.com/office/powerpoint/2010/main" val="21795905"/>
      </p:ext>
    </p:extLst>
  </p:cSld>
  <p:clrMapOvr>
    <a:masterClrMapping/>
  </p:clrMapOvr>
  <mc:AlternateContent xmlns:mc="http://schemas.openxmlformats.org/markup-compatibility/2006" xmlns:p14="http://schemas.microsoft.com/office/powerpoint/2010/main">
    <mc:Choice Requires="p14">
      <p:transition spd="slow" p14:dur="2000" advTm="15317"/>
    </mc:Choice>
    <mc:Fallback xmlns="">
      <p:transition spd="slow" advTm="15317"/>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sz="5300" b="1" u="sng" dirty="0" err="1" smtClean="0"/>
              <a:t>Hanauma</a:t>
            </a:r>
            <a:r>
              <a:rPr lang="ja-JP" altLang="en-US" sz="5300" b="1" u="sng" dirty="0"/>
              <a:t> </a:t>
            </a:r>
            <a:r>
              <a:rPr lang="en-US" altLang="ja-JP" sz="5300" b="1" u="sng" dirty="0" smtClean="0"/>
              <a:t>Bay</a:t>
            </a:r>
            <a:r>
              <a:rPr lang="ja-JP" altLang="en-US" sz="5300" b="1" dirty="0"/>
              <a:t>　</a:t>
            </a:r>
            <a:r>
              <a:rPr lang="en-US" altLang="ja-JP" sz="5300" b="1" u="sng" dirty="0" smtClean="0"/>
              <a:t>Nature</a:t>
            </a:r>
            <a:r>
              <a:rPr lang="ja-JP" altLang="en-US" sz="5300" b="1" u="sng" dirty="0" smtClean="0"/>
              <a:t> </a:t>
            </a:r>
            <a:r>
              <a:rPr lang="en-US" altLang="ja-JP" sz="5300" b="1" u="sng" dirty="0" smtClean="0"/>
              <a:t>Preserve</a:t>
            </a:r>
            <a:r>
              <a:rPr lang="en-US" altLang="ja-JP" sz="5300" b="1" dirty="0" smtClean="0"/>
              <a:t/>
            </a:r>
            <a:br>
              <a:rPr lang="en-US" altLang="ja-JP" sz="5300" b="1" dirty="0" smtClean="0"/>
            </a:br>
            <a:r>
              <a:rPr lang="ja-JP" altLang="en-US" sz="5300" b="1" dirty="0" smtClean="0"/>
              <a:t>　</a:t>
            </a:r>
            <a:r>
              <a:rPr lang="ja-JP" altLang="en-US" dirty="0" smtClean="0"/>
              <a:t>ハナウマ湾　　　　自然保護区</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460706201"/>
      </p:ext>
    </p:extLst>
  </p:cSld>
  <p:clrMapOvr>
    <a:masterClrMapping/>
  </p:clrMapOvr>
  <mc:AlternateContent xmlns:mc="http://schemas.openxmlformats.org/markup-compatibility/2006" xmlns:p14="http://schemas.microsoft.com/office/powerpoint/2010/main">
    <mc:Choice Requires="p14">
      <p:transition spd="slow" p14:dur="2000" advTm="22821"/>
    </mc:Choice>
    <mc:Fallback xmlns="">
      <p:transition spd="slow" advTm="22821"/>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80012" y="4401108"/>
            <a:ext cx="3384376" cy="648072"/>
          </a:xfrm>
        </p:spPr>
        <p:txBody>
          <a:bodyPr>
            <a:normAutofit/>
          </a:bodyPr>
          <a:lstStyle/>
          <a:p>
            <a:pPr algn="l"/>
            <a:r>
              <a:rPr lang="ja-JP" altLang="en-US" sz="2700" dirty="0"/>
              <a:t>ハープ・ウ（Ｈａｐｕ</a:t>
            </a:r>
            <a:r>
              <a:rPr lang="en-US" altLang="ja-JP" sz="2700" dirty="0"/>
              <a:t>’</a:t>
            </a:r>
            <a:r>
              <a:rPr lang="ja-JP" altLang="en-US" sz="2700" dirty="0"/>
              <a:t>ｕ）</a:t>
            </a: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2311" y="1730169"/>
            <a:ext cx="3721698" cy="3721698"/>
          </a:xfr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34210" y="1435119"/>
            <a:ext cx="3199448" cy="2398386"/>
          </a:xfrm>
          <a:prstGeom prst="rect">
            <a:avLst/>
          </a:prstGeom>
        </p:spPr>
      </p:pic>
    </p:spTree>
    <p:extLst>
      <p:ext uri="{BB962C8B-B14F-4D97-AF65-F5344CB8AC3E}">
        <p14:creationId xmlns:p14="http://schemas.microsoft.com/office/powerpoint/2010/main" val="109050314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rotWithShape="1">
          <a:blip r:embed="rId3"/>
          <a:srcRect r="19451" b="11021"/>
          <a:stretch/>
        </p:blipFill>
        <p:spPr>
          <a:xfrm>
            <a:off x="67775" y="4407868"/>
            <a:ext cx="2903933" cy="2404701"/>
          </a:xfrm>
          <a:prstGeom prst="rect">
            <a:avLst/>
          </a:prstGeom>
        </p:spPr>
      </p:pic>
      <p:sp>
        <p:nvSpPr>
          <p:cNvPr id="2" name="タイトル 1"/>
          <p:cNvSpPr>
            <a:spLocks noGrp="1"/>
          </p:cNvSpPr>
          <p:nvPr>
            <p:ph type="title"/>
          </p:nvPr>
        </p:nvSpPr>
        <p:spPr/>
        <p:txBody>
          <a:bodyPr/>
          <a:lstStyle/>
          <a:p>
            <a:r>
              <a:rPr kumimoji="1" lang="ja-JP" altLang="en-US" dirty="0" smtClean="0"/>
              <a:t>ハナウマ湾に生息する魚</a:t>
            </a:r>
            <a:endParaRPr kumimoji="1" lang="ja-JP" altLang="en-US" dirty="0"/>
          </a:p>
        </p:txBody>
      </p:sp>
      <p:sp>
        <p:nvSpPr>
          <p:cNvPr id="3" name="コンテンツ プレースホルダー 2"/>
          <p:cNvSpPr>
            <a:spLocks noGrp="1"/>
          </p:cNvSpPr>
          <p:nvPr>
            <p:ph idx="1"/>
          </p:nvPr>
        </p:nvSpPr>
        <p:spPr/>
        <p:txBody>
          <a:bodyPr/>
          <a:lstStyle/>
          <a:p>
            <a:pPr marL="0" indent="0">
              <a:buNone/>
            </a:pPr>
            <a:r>
              <a:rPr kumimoji="1" lang="ja-JP" altLang="en-US" dirty="0" smtClean="0"/>
              <a:t>なんと</a:t>
            </a:r>
            <a:r>
              <a:rPr kumimoji="1" lang="en-US" altLang="ja-JP" dirty="0" smtClean="0"/>
              <a:t>…</a:t>
            </a:r>
            <a:r>
              <a:rPr kumimoji="1" lang="ja-JP" altLang="en-US" sz="5400" dirty="0" smtClean="0"/>
              <a:t>　　</a:t>
            </a:r>
            <a:r>
              <a:rPr kumimoji="1" lang="ja-JP" altLang="en-US" dirty="0" smtClean="0"/>
              <a:t>種類以上</a:t>
            </a:r>
            <a:endParaRPr kumimoji="1" lang="en-US" altLang="ja-JP" dirty="0" smtClean="0"/>
          </a:p>
          <a:p>
            <a:pPr marL="0" indent="0">
              <a:buNone/>
            </a:pPr>
            <a:endParaRPr kumimoji="1" lang="en-US" altLang="ja-JP" dirty="0" smtClean="0"/>
          </a:p>
          <a:p>
            <a:pPr marL="0" indent="0">
              <a:buNone/>
            </a:pPr>
            <a:endParaRPr kumimoji="1" lang="ja-JP" altLang="en-US" dirty="0"/>
          </a:p>
        </p:txBody>
      </p:sp>
      <p:cxnSp>
        <p:nvCxnSpPr>
          <p:cNvPr id="5" name="直線コネクタ 4"/>
          <p:cNvCxnSpPr/>
          <p:nvPr/>
        </p:nvCxnSpPr>
        <p:spPr>
          <a:xfrm>
            <a:off x="1901952" y="2514600"/>
            <a:ext cx="1005840"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10" name="図 9"/>
          <p:cNvPicPr>
            <a:picLocks noChangeAspect="1"/>
          </p:cNvPicPr>
          <p:nvPr/>
        </p:nvPicPr>
        <p:blipFill rotWithShape="1">
          <a:blip r:embed="rId4" cstate="print">
            <a:extLst>
              <a:ext uri="{28A0092B-C50C-407E-A947-70E740481C1C}">
                <a14:useLocalDpi xmlns:a14="http://schemas.microsoft.com/office/drawing/2010/main" val="0"/>
              </a:ext>
            </a:extLst>
          </a:blip>
          <a:srcRect l="19034" t="17024" r="12165"/>
          <a:stretch/>
        </p:blipFill>
        <p:spPr>
          <a:xfrm>
            <a:off x="101691" y="2656933"/>
            <a:ext cx="2836099" cy="1924004"/>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r="9358" b="31639"/>
          <a:stretch/>
        </p:blipFill>
        <p:spPr>
          <a:xfrm>
            <a:off x="1740665" y="5167604"/>
            <a:ext cx="2913240" cy="1647864"/>
          </a:xfrm>
          <a:prstGeom prst="rect">
            <a:avLst/>
          </a:prstGeom>
        </p:spPr>
      </p:pic>
      <p:pic>
        <p:nvPicPr>
          <p:cNvPr id="12" name="図 11"/>
          <p:cNvPicPr>
            <a:picLocks noChangeAspect="1"/>
          </p:cNvPicPr>
          <p:nvPr/>
        </p:nvPicPr>
        <p:blipFill rotWithShape="1">
          <a:blip r:embed="rId6" cstate="print">
            <a:extLst>
              <a:ext uri="{28A0092B-C50C-407E-A947-70E740481C1C}">
                <a14:useLocalDpi xmlns:a14="http://schemas.microsoft.com/office/drawing/2010/main" val="0"/>
              </a:ext>
            </a:extLst>
          </a:blip>
          <a:srcRect l="4607" t="49621"/>
          <a:stretch/>
        </p:blipFill>
        <p:spPr>
          <a:xfrm>
            <a:off x="2893488" y="2668681"/>
            <a:ext cx="3065960" cy="1214400"/>
          </a:xfrm>
          <a:prstGeom prst="rect">
            <a:avLst/>
          </a:prstGeom>
        </p:spPr>
      </p:pic>
      <p:pic>
        <p:nvPicPr>
          <p:cNvPr id="13" name="図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6126" y="3921543"/>
            <a:ext cx="2404416" cy="1803312"/>
          </a:xfrm>
          <a:prstGeom prst="rect">
            <a:avLst/>
          </a:prstGeom>
        </p:spPr>
      </p:pic>
      <p:pic>
        <p:nvPicPr>
          <p:cNvPr id="14" name="図 13"/>
          <p:cNvPicPr>
            <a:picLocks noChangeAspect="1"/>
          </p:cNvPicPr>
          <p:nvPr/>
        </p:nvPicPr>
        <p:blipFill rotWithShape="1">
          <a:blip r:embed="rId8" cstate="print">
            <a:extLst>
              <a:ext uri="{28A0092B-C50C-407E-A947-70E740481C1C}">
                <a14:useLocalDpi xmlns:a14="http://schemas.microsoft.com/office/drawing/2010/main" val="0"/>
              </a:ext>
            </a:extLst>
          </a:blip>
          <a:srcRect r="32237" b="36710"/>
          <a:stretch/>
        </p:blipFill>
        <p:spPr>
          <a:xfrm>
            <a:off x="6897021" y="2737690"/>
            <a:ext cx="2062150" cy="1444539"/>
          </a:xfrm>
          <a:prstGeom prst="rect">
            <a:avLst/>
          </a:prstGeom>
        </p:spPr>
      </p:pic>
      <p:pic>
        <p:nvPicPr>
          <p:cNvPr id="6" name="그림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4774" y="1255285"/>
            <a:ext cx="1962446" cy="1471835"/>
          </a:xfrm>
          <a:prstGeom prst="rect">
            <a:avLst/>
          </a:prstGeom>
        </p:spPr>
      </p:pic>
      <p:pic>
        <p:nvPicPr>
          <p:cNvPr id="7" name="그림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97837" y="1244715"/>
            <a:ext cx="2060519" cy="1545390"/>
          </a:xfrm>
          <a:prstGeom prst="rect">
            <a:avLst/>
          </a:prstGeom>
        </p:spPr>
      </p:pic>
      <p:pic>
        <p:nvPicPr>
          <p:cNvPr id="8" name="그림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12676" y="5229230"/>
            <a:ext cx="2160000" cy="1620000"/>
          </a:xfrm>
          <a:prstGeom prst="rect">
            <a:avLst/>
          </a:prstGeom>
        </p:spPr>
      </p:pic>
      <p:sp>
        <p:nvSpPr>
          <p:cNvPr id="9" name="TextBox 8"/>
          <p:cNvSpPr txBox="1"/>
          <p:nvPr/>
        </p:nvSpPr>
        <p:spPr>
          <a:xfrm>
            <a:off x="1704531" y="1724857"/>
            <a:ext cx="1324303" cy="923330"/>
          </a:xfrm>
          <a:prstGeom prst="rect">
            <a:avLst/>
          </a:prstGeom>
          <a:noFill/>
        </p:spPr>
        <p:txBody>
          <a:bodyPr wrap="square" rtlCol="0">
            <a:spAutoFit/>
          </a:bodyPr>
          <a:lstStyle/>
          <a:p>
            <a:r>
              <a:rPr lang="en-US" altLang="ja-JP" sz="5400" dirty="0">
                <a:solidFill>
                  <a:srgbClr val="FF0000"/>
                </a:solidFill>
              </a:rPr>
              <a:t>450</a:t>
            </a:r>
            <a:endParaRPr lang="ko-KR" altLang="en-US" sz="5400" dirty="0">
              <a:solidFill>
                <a:srgbClr val="FF0000"/>
              </a:solidFill>
            </a:endParaRPr>
          </a:p>
        </p:txBody>
      </p:sp>
      <p:pic>
        <p:nvPicPr>
          <p:cNvPr id="4" name="図 3"/>
          <p:cNvPicPr>
            <a:picLocks noChangeAspect="1"/>
          </p:cNvPicPr>
          <p:nvPr/>
        </p:nvPicPr>
        <p:blipFill rotWithShape="1">
          <a:blip r:embed="rId12"/>
          <a:srcRect t="26281" r="31406"/>
          <a:stretch/>
        </p:blipFill>
        <p:spPr>
          <a:xfrm>
            <a:off x="4695274" y="3885980"/>
            <a:ext cx="1820852" cy="1466964"/>
          </a:xfrm>
          <a:prstGeom prst="rect">
            <a:avLst/>
          </a:prstGeom>
        </p:spPr>
      </p:pic>
      <p:pic>
        <p:nvPicPr>
          <p:cNvPr id="15" name="図 14"/>
          <p:cNvPicPr>
            <a:picLocks noChangeAspect="1"/>
          </p:cNvPicPr>
          <p:nvPr/>
        </p:nvPicPr>
        <p:blipFill rotWithShape="1">
          <a:blip r:embed="rId13"/>
          <a:srcRect l="24860" t="16632" r="297"/>
          <a:stretch/>
        </p:blipFill>
        <p:spPr>
          <a:xfrm>
            <a:off x="4644601" y="5131435"/>
            <a:ext cx="2085368" cy="1741324"/>
          </a:xfrm>
          <a:prstGeom prst="rect">
            <a:avLst/>
          </a:prstGeom>
        </p:spPr>
      </p:pic>
      <p:pic>
        <p:nvPicPr>
          <p:cNvPr id="17" name="図 16"/>
          <p:cNvPicPr>
            <a:picLocks noChangeAspect="1"/>
          </p:cNvPicPr>
          <p:nvPr/>
        </p:nvPicPr>
        <p:blipFill rotWithShape="1">
          <a:blip r:embed="rId14"/>
          <a:srcRect l="16561" t="17680" r="12915" b="24528"/>
          <a:stretch/>
        </p:blipFill>
        <p:spPr>
          <a:xfrm>
            <a:off x="2315315" y="3727223"/>
            <a:ext cx="2379959" cy="1461974"/>
          </a:xfrm>
          <a:prstGeom prst="rect">
            <a:avLst/>
          </a:prstGeom>
        </p:spPr>
      </p:pic>
      <p:pic>
        <p:nvPicPr>
          <p:cNvPr id="18" name="図 17"/>
          <p:cNvPicPr>
            <a:picLocks noChangeAspect="1"/>
          </p:cNvPicPr>
          <p:nvPr/>
        </p:nvPicPr>
        <p:blipFill rotWithShape="1">
          <a:blip r:embed="rId15"/>
          <a:srcRect l="47410" t="54800" r="-951" b="3152"/>
          <a:stretch/>
        </p:blipFill>
        <p:spPr>
          <a:xfrm>
            <a:off x="4995926" y="2612822"/>
            <a:ext cx="2519812" cy="1483438"/>
          </a:xfrm>
          <a:prstGeom prst="rect">
            <a:avLst/>
          </a:prstGeom>
        </p:spPr>
      </p:pic>
      <p:pic>
        <p:nvPicPr>
          <p:cNvPr id="19" name="図 18"/>
          <p:cNvPicPr>
            <a:picLocks noChangeAspect="1"/>
          </p:cNvPicPr>
          <p:nvPr/>
        </p:nvPicPr>
        <p:blipFill rotWithShape="1">
          <a:blip r:embed="rId16"/>
          <a:srcRect l="37910" t="29456" r="4807" b="11408"/>
          <a:stretch/>
        </p:blipFill>
        <p:spPr>
          <a:xfrm>
            <a:off x="2360275" y="3614431"/>
            <a:ext cx="2296026" cy="1632436"/>
          </a:xfrm>
          <a:prstGeom prst="rect">
            <a:avLst/>
          </a:prstGeom>
        </p:spPr>
      </p:pic>
    </p:spTree>
    <p:custDataLst>
      <p:tags r:id="rId1"/>
    </p:custDataLst>
    <p:extLst>
      <p:ext uri="{BB962C8B-B14F-4D97-AF65-F5344CB8AC3E}">
        <p14:creationId xmlns:p14="http://schemas.microsoft.com/office/powerpoint/2010/main" val="2627575394"/>
      </p:ext>
    </p:extLst>
  </p:cSld>
  <p:clrMapOvr>
    <a:masterClrMapping/>
  </p:clrMapOvr>
  <mc:AlternateContent xmlns:mc="http://schemas.openxmlformats.org/markup-compatibility/2006" xmlns:p14="http://schemas.microsoft.com/office/powerpoint/2010/main">
    <mc:Choice Requires="p14">
      <p:transition spd="slow" p14:dur="2000" advTm="41649"/>
    </mc:Choice>
    <mc:Fallback xmlns="">
      <p:transition spd="slow" advTm="4164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ja-JP" altLang="en-US" dirty="0" smtClean="0"/>
              <a:t>なぜハナウマ湾には</a:t>
            </a:r>
            <a:r>
              <a:rPr kumimoji="1" lang="en-US" altLang="ja-JP" dirty="0" smtClean="0"/>
              <a:t/>
            </a:r>
            <a:br>
              <a:rPr kumimoji="1" lang="en-US" altLang="ja-JP" dirty="0" smtClean="0"/>
            </a:br>
            <a:r>
              <a:rPr kumimoji="1" lang="ja-JP" altLang="en-US" dirty="0" smtClean="0"/>
              <a:t>そんなにたくさんの生物がいるの？</a:t>
            </a:r>
            <a:endParaRPr kumimoji="1" lang="ja-JP" altLang="en-US" dirty="0"/>
          </a:p>
        </p:txBody>
      </p:sp>
      <p:sp>
        <p:nvSpPr>
          <p:cNvPr id="3" name="コンテンツ プレースホルダー 2"/>
          <p:cNvSpPr>
            <a:spLocks noGrp="1"/>
          </p:cNvSpPr>
          <p:nvPr>
            <p:ph idx="1"/>
          </p:nvPr>
        </p:nvSpPr>
        <p:spPr>
          <a:xfrm>
            <a:off x="420624" y="1956815"/>
            <a:ext cx="8339328" cy="4379977"/>
          </a:xfrm>
        </p:spPr>
        <p:txBody>
          <a:bodyPr>
            <a:normAutofit/>
          </a:bodyPr>
          <a:lstStyle/>
          <a:p>
            <a:pPr marL="0" indent="0" algn="ctr">
              <a:buNone/>
            </a:pPr>
            <a:endParaRPr lang="en-US" altLang="ja-JP" dirty="0" smtClean="0"/>
          </a:p>
          <a:p>
            <a:pPr marL="0" indent="0" algn="ctr">
              <a:buNone/>
            </a:pPr>
            <a:endParaRPr lang="en-US" altLang="ja-JP" dirty="0"/>
          </a:p>
          <a:p>
            <a:pPr marL="0" indent="0" algn="ctr">
              <a:buNone/>
            </a:pPr>
            <a:endParaRPr lang="en-US" altLang="ja-JP" dirty="0" smtClean="0"/>
          </a:p>
          <a:p>
            <a:pPr marL="0" indent="0" algn="ctr">
              <a:buNone/>
            </a:pPr>
            <a:endParaRPr lang="en-US" altLang="ja-JP" dirty="0"/>
          </a:p>
          <a:p>
            <a:pPr marL="0" indent="0" algn="ctr">
              <a:buNone/>
            </a:pPr>
            <a:endParaRPr lang="en-US" altLang="ja-JP" dirty="0" smtClean="0"/>
          </a:p>
          <a:p>
            <a:pPr marL="0" indent="0" algn="ctr">
              <a:buNone/>
            </a:pPr>
            <a:endParaRPr lang="en-US" altLang="ja-JP" dirty="0" smtClean="0"/>
          </a:p>
          <a:p>
            <a:pPr marL="0" indent="0" algn="ctr">
              <a:buNone/>
            </a:pPr>
            <a:r>
              <a:rPr kumimoji="1" lang="ja-JP" altLang="en-US" sz="3600" dirty="0"/>
              <a:t>多</a:t>
            </a:r>
            <a:r>
              <a:rPr kumimoji="1" lang="ja-JP" altLang="en-US" sz="3600" dirty="0" smtClean="0"/>
              <a:t>くの生物が生活できる環境に</a:t>
            </a:r>
            <a:endParaRPr kumimoji="1" lang="en-US" altLang="ja-JP" sz="3600" dirty="0" smtClean="0"/>
          </a:p>
          <a:p>
            <a:endParaRPr kumimoji="1" lang="en-US" altLang="ja-JP" dirty="0" smtClean="0"/>
          </a:p>
          <a:p>
            <a:endParaRPr lang="en-US" altLang="ja-JP" dirty="0"/>
          </a:p>
          <a:p>
            <a:endParaRPr kumimoji="1" lang="en-US" altLang="ja-JP" dirty="0" smtClean="0"/>
          </a:p>
          <a:p>
            <a:endParaRPr lang="en-US" altLang="ja-JP" dirty="0"/>
          </a:p>
          <a:p>
            <a:endParaRPr kumimoji="1" lang="ja-JP" altLang="en-US" dirty="0"/>
          </a:p>
        </p:txBody>
      </p:sp>
      <p:sp>
        <p:nvSpPr>
          <p:cNvPr id="6" name="正方形/長方形 5"/>
          <p:cNvSpPr/>
          <p:nvPr/>
        </p:nvSpPr>
        <p:spPr>
          <a:xfrm>
            <a:off x="1760220" y="1955870"/>
            <a:ext cx="1527048" cy="79552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prstClr val="black"/>
                </a:solidFill>
              </a:rPr>
              <a:t>きれい</a:t>
            </a:r>
          </a:p>
        </p:txBody>
      </p:sp>
      <p:sp>
        <p:nvSpPr>
          <p:cNvPr id="7" name="正方形/長方形 6"/>
          <p:cNvSpPr/>
          <p:nvPr/>
        </p:nvSpPr>
        <p:spPr>
          <a:xfrm>
            <a:off x="902970" y="2811307"/>
            <a:ext cx="1527048" cy="79552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prstClr val="black"/>
                </a:solidFill>
              </a:rPr>
              <a:t>温かい</a:t>
            </a:r>
          </a:p>
        </p:txBody>
      </p:sp>
      <p:sp>
        <p:nvSpPr>
          <p:cNvPr id="8" name="正方形/長方形 7"/>
          <p:cNvSpPr/>
          <p:nvPr/>
        </p:nvSpPr>
        <p:spPr>
          <a:xfrm>
            <a:off x="2587752" y="2815879"/>
            <a:ext cx="1527048" cy="795528"/>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prstClr val="black"/>
                </a:solidFill>
              </a:rPr>
              <a:t>浅い</a:t>
            </a:r>
          </a:p>
        </p:txBody>
      </p:sp>
      <p:sp>
        <p:nvSpPr>
          <p:cNvPr id="10" name="下矢印 9"/>
          <p:cNvSpPr/>
          <p:nvPr/>
        </p:nvSpPr>
        <p:spPr>
          <a:xfrm>
            <a:off x="4021074" y="4069080"/>
            <a:ext cx="1101852" cy="466344"/>
          </a:xfrm>
          <a:prstGeom prst="down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2" name="直線矢印コネクタ 11"/>
          <p:cNvCxnSpPr/>
          <p:nvPr/>
        </p:nvCxnSpPr>
        <p:spPr>
          <a:xfrm>
            <a:off x="4178808" y="2752343"/>
            <a:ext cx="109728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正方形/長方形 12"/>
          <p:cNvSpPr/>
          <p:nvPr/>
        </p:nvSpPr>
        <p:spPr>
          <a:xfrm>
            <a:off x="5404104" y="2066544"/>
            <a:ext cx="2724912" cy="1627633"/>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dirty="0">
                <a:solidFill>
                  <a:srgbClr val="C00000"/>
                </a:solidFill>
              </a:rPr>
              <a:t>サンゴ</a:t>
            </a:r>
            <a:endParaRPr lang="en-US" altLang="ja-JP" sz="4400" dirty="0">
              <a:solidFill>
                <a:srgbClr val="C00000"/>
              </a:solidFill>
            </a:endParaRPr>
          </a:p>
          <a:p>
            <a:pPr algn="ctr"/>
            <a:r>
              <a:rPr lang="ja-JP" altLang="en-US" sz="4400" dirty="0">
                <a:solidFill>
                  <a:prstClr val="black"/>
                </a:solidFill>
              </a:rPr>
              <a:t>発達</a:t>
            </a:r>
          </a:p>
        </p:txBody>
      </p:sp>
    </p:spTree>
    <p:extLst>
      <p:ext uri="{BB962C8B-B14F-4D97-AF65-F5344CB8AC3E}">
        <p14:creationId xmlns:p14="http://schemas.microsoft.com/office/powerpoint/2010/main" val="1956586359"/>
      </p:ext>
    </p:extLst>
  </p:cSld>
  <p:clrMapOvr>
    <a:masterClrMapping/>
  </p:clrMapOvr>
  <mc:AlternateContent xmlns:mc="http://schemas.openxmlformats.org/markup-compatibility/2006" xmlns:p14="http://schemas.microsoft.com/office/powerpoint/2010/main">
    <mc:Choice Requires="p14">
      <p:transition spd="slow" p14:dur="2000" advTm="36885"/>
    </mc:Choice>
    <mc:Fallback xmlns="">
      <p:transition spd="slow" advTm="36885"/>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サンゴとは？</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kumimoji="1" lang="ja-JP" altLang="en-US" sz="3600" dirty="0" smtClean="0">
                <a:solidFill>
                  <a:srgbClr val="FF0000"/>
                </a:solidFill>
              </a:rPr>
              <a:t>刺胞動物</a:t>
            </a:r>
            <a:r>
              <a:rPr kumimoji="1" lang="ja-JP" altLang="en-US" sz="3600" dirty="0" smtClean="0"/>
              <a:t>の一種</a:t>
            </a:r>
            <a:endParaRPr kumimoji="1" lang="en-US" altLang="ja-JP" sz="3600" dirty="0" smtClean="0"/>
          </a:p>
          <a:p>
            <a:endParaRPr kumimoji="1" lang="en-US" altLang="ja-JP" sz="3600" dirty="0" smtClean="0"/>
          </a:p>
          <a:p>
            <a:r>
              <a:rPr lang="ja-JP" altLang="en-US" sz="3600" dirty="0"/>
              <a:t>光合成</a:t>
            </a:r>
            <a:r>
              <a:rPr lang="ja-JP" altLang="en-US" sz="3600" dirty="0" smtClean="0"/>
              <a:t>をする（</a:t>
            </a:r>
            <a:r>
              <a:rPr lang="ja-JP" altLang="en-US" sz="3600" dirty="0" smtClean="0">
                <a:solidFill>
                  <a:srgbClr val="FF0000"/>
                </a:solidFill>
              </a:rPr>
              <a:t>褐虫藻</a:t>
            </a:r>
            <a:r>
              <a:rPr lang="ja-JP" altLang="en-US" sz="3600" dirty="0" smtClean="0"/>
              <a:t>が共生）</a:t>
            </a:r>
            <a:endParaRPr lang="en-US" altLang="ja-JP" sz="3600" dirty="0" smtClean="0"/>
          </a:p>
          <a:p>
            <a:endParaRPr lang="en-US" altLang="ja-JP" sz="3600" dirty="0" smtClean="0"/>
          </a:p>
          <a:p>
            <a:r>
              <a:rPr lang="ja-JP" altLang="en-US" sz="3600" dirty="0"/>
              <a:t>海</a:t>
            </a:r>
            <a:r>
              <a:rPr lang="ja-JP" altLang="en-US" sz="3600" dirty="0" smtClean="0"/>
              <a:t>の</a:t>
            </a:r>
            <a:r>
              <a:rPr lang="ja-JP" altLang="en-US" sz="3600" dirty="0" smtClean="0">
                <a:solidFill>
                  <a:srgbClr val="FF0000"/>
                </a:solidFill>
              </a:rPr>
              <a:t>浄化</a:t>
            </a:r>
            <a:endParaRPr lang="en-US" altLang="ja-JP" sz="3600" dirty="0" smtClean="0">
              <a:solidFill>
                <a:srgbClr val="FF0000"/>
              </a:solidFill>
            </a:endParaRPr>
          </a:p>
          <a:p>
            <a:endParaRPr lang="en-US" altLang="ja-JP" sz="3600" dirty="0" smtClean="0"/>
          </a:p>
          <a:p>
            <a:r>
              <a:rPr lang="ja-JP" altLang="en-US" sz="3600" dirty="0"/>
              <a:t>天然</a:t>
            </a:r>
            <a:r>
              <a:rPr lang="ja-JP" altLang="en-US" sz="3600" dirty="0" smtClean="0"/>
              <a:t>の</a:t>
            </a:r>
            <a:r>
              <a:rPr lang="ja-JP" altLang="en-US" sz="3600" dirty="0" smtClean="0">
                <a:solidFill>
                  <a:srgbClr val="FF0000"/>
                </a:solidFill>
              </a:rPr>
              <a:t>防波堤</a:t>
            </a:r>
            <a:endParaRPr lang="en-US" altLang="ja-JP" sz="3600" dirty="0" smtClean="0">
              <a:solidFill>
                <a:srgbClr val="FF0000"/>
              </a:solidFill>
            </a:endParaRPr>
          </a:p>
          <a:p>
            <a:pPr marL="0" indent="0">
              <a:buNone/>
            </a:pPr>
            <a:r>
              <a:rPr lang="ja-JP" altLang="en-US" sz="3600" dirty="0" smtClean="0"/>
              <a:t>　　　　　　　　　　　　　　　　　</a:t>
            </a:r>
            <a:endParaRPr lang="en-US" altLang="ja-JP" sz="3600" dirty="0" smtClean="0"/>
          </a:p>
          <a:p>
            <a:endParaRPr kumimoji="1" lang="ja-JP" altLang="en-US" dirty="0"/>
          </a:p>
        </p:txBody>
      </p:sp>
      <p:sp>
        <p:nvSpPr>
          <p:cNvPr id="8" name="正方形/長方形 7"/>
          <p:cNvSpPr/>
          <p:nvPr/>
        </p:nvSpPr>
        <p:spPr>
          <a:xfrm>
            <a:off x="4572000" y="6434520"/>
            <a:ext cx="4572000" cy="338554"/>
          </a:xfrm>
          <a:prstGeom prst="rect">
            <a:avLst/>
          </a:prstGeom>
        </p:spPr>
        <p:txBody>
          <a:bodyPr>
            <a:spAutoFit/>
          </a:bodyPr>
          <a:lstStyle/>
          <a:p>
            <a:r>
              <a:rPr lang="en-US" altLang="ja-JP" sz="1600" dirty="0">
                <a:solidFill>
                  <a:prstClr val="black"/>
                </a:solidFill>
              </a:rPr>
              <a:t>http://www.churaumishinkokai.com/knowledge/</a:t>
            </a:r>
            <a:endParaRPr lang="ja-JP" altLang="en-US" sz="1600" dirty="0">
              <a:solidFill>
                <a:prstClr val="black"/>
              </a:solidFill>
            </a:endParaRPr>
          </a:p>
        </p:txBody>
      </p:sp>
    </p:spTree>
    <p:extLst>
      <p:ext uri="{BB962C8B-B14F-4D97-AF65-F5344CB8AC3E}">
        <p14:creationId xmlns:p14="http://schemas.microsoft.com/office/powerpoint/2010/main" val="705860404"/>
      </p:ext>
    </p:extLst>
  </p:cSld>
  <p:clrMapOvr>
    <a:masterClrMapping/>
  </p:clrMapOvr>
  <mc:AlternateContent xmlns:mc="http://schemas.openxmlformats.org/markup-compatibility/2006" xmlns:p14="http://schemas.microsoft.com/office/powerpoint/2010/main">
    <mc:Choice Requires="p14">
      <p:transition spd="slow" p14:dur="2000" advTm="28175"/>
    </mc:Choice>
    <mc:Fallback xmlns="">
      <p:transition spd="slow" advTm="28175"/>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73153"/>
            <a:ext cx="7886700" cy="1234886"/>
          </a:xfrm>
        </p:spPr>
        <p:txBody>
          <a:bodyPr/>
          <a:lstStyle/>
          <a:p>
            <a:r>
              <a:rPr kumimoji="1" lang="ja-JP" altLang="en-US" dirty="0" smtClean="0"/>
              <a:t>自然保護区としての取り組み</a:t>
            </a:r>
            <a:endParaRPr kumimoji="1" lang="ja-JP" altLang="en-US" dirty="0"/>
          </a:p>
        </p:txBody>
      </p:sp>
      <p:sp>
        <p:nvSpPr>
          <p:cNvPr id="3" name="コンテンツ プレースホルダー 2"/>
          <p:cNvSpPr>
            <a:spLocks noGrp="1"/>
          </p:cNvSpPr>
          <p:nvPr>
            <p:ph idx="1"/>
          </p:nvPr>
        </p:nvSpPr>
        <p:spPr>
          <a:xfrm>
            <a:off x="301752" y="1847088"/>
            <a:ext cx="8631936" cy="4329875"/>
          </a:xfrm>
        </p:spPr>
        <p:txBody>
          <a:bodyPr>
            <a:noAutofit/>
          </a:bodyPr>
          <a:lstStyle/>
          <a:p>
            <a:r>
              <a:rPr kumimoji="1" lang="en-US" altLang="ja-JP" sz="2400" dirty="0" smtClean="0"/>
              <a:t>1</a:t>
            </a:r>
            <a:r>
              <a:rPr kumimoji="1" lang="ja-JP" altLang="en-US" sz="2400" dirty="0" smtClean="0"/>
              <a:t>日に入場できる人数を制限</a:t>
            </a:r>
            <a:endParaRPr kumimoji="1" lang="en-US" altLang="ja-JP" sz="2400" dirty="0" smtClean="0"/>
          </a:p>
          <a:p>
            <a:pPr marL="0" indent="0">
              <a:buNone/>
            </a:pPr>
            <a:endParaRPr lang="en-US" altLang="ja-JP" sz="2400" dirty="0"/>
          </a:p>
          <a:p>
            <a:r>
              <a:rPr kumimoji="1" lang="ja-JP" altLang="en-US" sz="2400" dirty="0" smtClean="0"/>
              <a:t>海に入る前に環境保護に関する</a:t>
            </a:r>
            <a:endParaRPr kumimoji="1" lang="en-US" altLang="ja-JP" sz="2400" dirty="0" smtClean="0"/>
          </a:p>
          <a:p>
            <a:pPr marL="0" indent="0">
              <a:buNone/>
            </a:pPr>
            <a:r>
              <a:rPr kumimoji="1" lang="ja-JP" altLang="en-US" sz="2400" dirty="0" smtClean="0"/>
              <a:t>　ビデオを見ることを義務付け</a:t>
            </a:r>
            <a:endParaRPr kumimoji="1" lang="en-US" altLang="ja-JP" sz="2400" dirty="0" smtClean="0"/>
          </a:p>
          <a:p>
            <a:endParaRPr lang="en-US" altLang="ja-JP" sz="2400" dirty="0"/>
          </a:p>
          <a:p>
            <a:r>
              <a:rPr kumimoji="1" lang="ja-JP" altLang="en-US" sz="2400" dirty="0" smtClean="0"/>
              <a:t>入園料・駐車料</a:t>
            </a:r>
            <a:endParaRPr kumimoji="1" lang="en-US" altLang="ja-JP" sz="2400" dirty="0" smtClean="0"/>
          </a:p>
          <a:p>
            <a:endParaRPr lang="en-US" altLang="ja-JP" sz="2400" dirty="0"/>
          </a:p>
          <a:p>
            <a:r>
              <a:rPr kumimoji="1" lang="ja-JP" altLang="en-US" sz="2400" dirty="0" smtClean="0"/>
              <a:t>お土産の収益はハナウマ湾とワイキキ水族館の運営費</a:t>
            </a:r>
            <a:endParaRPr kumimoji="1" lang="en-US" altLang="ja-JP" sz="2400" dirty="0" smtClean="0"/>
          </a:p>
          <a:p>
            <a:endParaRPr lang="en-US" altLang="ja-JP" sz="2400" dirty="0"/>
          </a:p>
          <a:p>
            <a:r>
              <a:rPr kumimoji="1" lang="ja-JP" altLang="en-US" sz="2400" dirty="0" smtClean="0"/>
              <a:t>毎週火曜日は定休日</a:t>
            </a:r>
            <a:endParaRPr kumimoji="1" lang="ja-JP" altLang="en-US" sz="2400" dirty="0"/>
          </a:p>
        </p:txBody>
      </p:sp>
      <p:sp>
        <p:nvSpPr>
          <p:cNvPr id="6" name="テキスト ボックス 5"/>
          <p:cNvSpPr txBox="1"/>
          <p:nvPr/>
        </p:nvSpPr>
        <p:spPr>
          <a:xfrm>
            <a:off x="6217920" y="4078224"/>
            <a:ext cx="877163" cy="369332"/>
          </a:xfrm>
          <a:prstGeom prst="rect">
            <a:avLst/>
          </a:prstGeom>
          <a:noFill/>
        </p:spPr>
        <p:txBody>
          <a:bodyPr wrap="none" rtlCol="0">
            <a:spAutoFit/>
          </a:bodyPr>
          <a:lstStyle/>
          <a:p>
            <a:r>
              <a:rPr lang="ja-JP" altLang="en-US" dirty="0">
                <a:solidFill>
                  <a:prstClr val="black"/>
                </a:solidFill>
              </a:rPr>
              <a:t>の禁止</a:t>
            </a:r>
          </a:p>
        </p:txBody>
      </p:sp>
    </p:spTree>
    <p:extLst>
      <p:ext uri="{BB962C8B-B14F-4D97-AF65-F5344CB8AC3E}">
        <p14:creationId xmlns:p14="http://schemas.microsoft.com/office/powerpoint/2010/main" val="3825373304"/>
      </p:ext>
    </p:extLst>
  </p:cSld>
  <p:clrMapOvr>
    <a:masterClrMapping/>
  </p:clrMapOvr>
  <mc:AlternateContent xmlns:mc="http://schemas.openxmlformats.org/markup-compatibility/2006" xmlns:p14="http://schemas.microsoft.com/office/powerpoint/2010/main">
    <mc:Choice Requires="p14">
      <p:transition spd="slow" p14:dur="2000" advTm="44630"/>
    </mc:Choice>
    <mc:Fallback xmlns="">
      <p:transition spd="slow" advTm="44630"/>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p:cNvPicPr>
            <a:picLocks noGrp="1" noChangeAspect="1"/>
          </p:cNvPicPr>
          <p:nvPr>
            <p:ph idx="1"/>
          </p:nvPr>
        </p:nvPicPr>
        <p:blipFill>
          <a:blip r:embed="rId3" cstate="print">
            <a:duotone>
              <a:schemeClr val="accent3">
                <a:shade val="45000"/>
                <a:satMod val="135000"/>
              </a:schemeClr>
              <a:prstClr val="white"/>
            </a:duotone>
            <a:extLst>
              <a:ext uri="{BEBA8EAE-BF5A-486C-A8C5-ECC9F3942E4B}">
                <a14:imgProps xmlns:a14="http://schemas.microsoft.com/office/drawing/2010/main">
                  <a14:imgLayer r:embed="rId4">
                    <a14:imgEffect>
                      <a14:saturation sat="5000"/>
                    </a14:imgEffect>
                  </a14:imgLayer>
                </a14:imgProps>
              </a:ext>
              <a:ext uri="{28A0092B-C50C-407E-A947-70E740481C1C}">
                <a14:useLocalDpi xmlns:a14="http://schemas.microsoft.com/office/drawing/2010/main" val="0"/>
              </a:ext>
            </a:extLst>
          </a:blip>
          <a:stretch>
            <a:fillRect/>
          </a:stretch>
        </p:blipFill>
        <p:spPr>
          <a:xfrm>
            <a:off x="-220717" y="0"/>
            <a:ext cx="10287000" cy="6858000"/>
          </a:xfrm>
        </p:spPr>
      </p:pic>
      <p:sp>
        <p:nvSpPr>
          <p:cNvPr id="2" name="제목 1"/>
          <p:cNvSpPr>
            <a:spLocks noGrp="1"/>
          </p:cNvSpPr>
          <p:nvPr>
            <p:ph type="title"/>
          </p:nvPr>
        </p:nvSpPr>
        <p:spPr>
          <a:xfrm>
            <a:off x="628649" y="365126"/>
            <a:ext cx="8410247" cy="1810515"/>
          </a:xfrm>
        </p:spPr>
        <p:txBody>
          <a:bodyPr>
            <a:normAutofit/>
          </a:bodyPr>
          <a:lstStyle/>
          <a:p>
            <a:r>
              <a:rPr lang="ja-JP" altLang="en-US" sz="5400" b="1" dirty="0" smtClean="0"/>
              <a:t>ハワイ大学研究所臨海実習</a:t>
            </a:r>
            <a:endParaRPr lang="ko-KR" altLang="en-US" sz="5400" b="1" dirty="0"/>
          </a:p>
        </p:txBody>
      </p:sp>
      <p:pic>
        <p:nvPicPr>
          <p:cNvPr id="7" name="그림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533" y="4249769"/>
            <a:ext cx="3780000" cy="2520000"/>
          </a:xfrm>
          <a:prstGeom prst="rect">
            <a:avLst/>
          </a:prstGeom>
        </p:spPr>
      </p:pic>
      <p:pic>
        <p:nvPicPr>
          <p:cNvPr id="6" name="그림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3471" y="2842205"/>
            <a:ext cx="3780000" cy="2520000"/>
          </a:xfrm>
          <a:prstGeom prst="rect">
            <a:avLst/>
          </a:prstGeom>
        </p:spPr>
      </p:pic>
      <p:pic>
        <p:nvPicPr>
          <p:cNvPr id="5" name="그림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29176" y="1577797"/>
            <a:ext cx="3780000" cy="2520000"/>
          </a:xfrm>
          <a:prstGeom prst="rect">
            <a:avLst/>
          </a:prstGeom>
        </p:spPr>
      </p:pic>
    </p:spTree>
    <p:custDataLst>
      <p:tags r:id="rId1"/>
    </p:custDataLst>
    <p:extLst>
      <p:ext uri="{BB962C8B-B14F-4D97-AF65-F5344CB8AC3E}">
        <p14:creationId xmlns:p14="http://schemas.microsoft.com/office/powerpoint/2010/main" val="3117217295"/>
      </p:ext>
    </p:extLst>
  </p:cSld>
  <p:clrMapOvr>
    <a:masterClrMapping/>
  </p:clrMapOvr>
  <mc:AlternateContent xmlns:mc="http://schemas.openxmlformats.org/markup-compatibility/2006" xmlns:p14="http://schemas.microsoft.com/office/powerpoint/2010/main">
    <mc:Choice Requires="p14">
      <p:transition spd="slow" p14:dur="2000" advTm="13226"/>
    </mc:Choice>
    <mc:Fallback xmlns="">
      <p:transition spd="slow" advTm="13226"/>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82881"/>
            <a:ext cx="7886700" cy="1444752"/>
          </a:xfrm>
        </p:spPr>
        <p:txBody>
          <a:bodyPr/>
          <a:lstStyle/>
          <a:p>
            <a:pPr algn="ctr"/>
            <a:r>
              <a:rPr kumimoji="1" lang="ja-JP" altLang="en-US" dirty="0" smtClean="0"/>
              <a:t>ココナッツ島</a:t>
            </a:r>
            <a:endParaRPr kumimoji="1" lang="ja-JP" altLang="en-US" dirty="0"/>
          </a:p>
        </p:txBody>
      </p:sp>
      <p:pic>
        <p:nvPicPr>
          <p:cNvPr id="4" name="コンテンツ プレースホルダー 3"/>
          <p:cNvPicPr>
            <a:picLocks noGrp="1" noChangeAspect="1"/>
          </p:cNvPicPr>
          <p:nvPr>
            <p:ph idx="1"/>
          </p:nvPr>
        </p:nvPicPr>
        <p:blipFill rotWithShape="1">
          <a:blip r:embed="rId2"/>
          <a:srcRect l="36052" t="20877" r="24349" b="18181"/>
          <a:stretch/>
        </p:blipFill>
        <p:spPr>
          <a:xfrm>
            <a:off x="1591056" y="1241298"/>
            <a:ext cx="5934456" cy="5137292"/>
          </a:xfrm>
          <a:prstGeom prst="rect">
            <a:avLst/>
          </a:prstGeom>
        </p:spPr>
      </p:pic>
      <p:sp>
        <p:nvSpPr>
          <p:cNvPr id="5" name="テキスト ボックス 4"/>
          <p:cNvSpPr txBox="1"/>
          <p:nvPr/>
        </p:nvSpPr>
        <p:spPr>
          <a:xfrm>
            <a:off x="6012592" y="6378589"/>
            <a:ext cx="1334020" cy="369332"/>
          </a:xfrm>
          <a:prstGeom prst="rect">
            <a:avLst/>
          </a:prstGeom>
          <a:noFill/>
        </p:spPr>
        <p:txBody>
          <a:bodyPr wrap="none" rtlCol="0">
            <a:spAutoFit/>
          </a:bodyPr>
          <a:lstStyle/>
          <a:p>
            <a:r>
              <a:rPr lang="en-US" altLang="ja-JP" dirty="0">
                <a:solidFill>
                  <a:prstClr val="black"/>
                </a:solidFill>
              </a:rPr>
              <a:t>Google Map</a:t>
            </a:r>
            <a:endParaRPr lang="ja-JP" altLang="en-US" dirty="0">
              <a:solidFill>
                <a:prstClr val="black"/>
              </a:solidFill>
            </a:endParaRPr>
          </a:p>
        </p:txBody>
      </p:sp>
    </p:spTree>
    <p:extLst>
      <p:ext uri="{BB962C8B-B14F-4D97-AF65-F5344CB8AC3E}">
        <p14:creationId xmlns:p14="http://schemas.microsoft.com/office/powerpoint/2010/main" val="3775803218"/>
      </p:ext>
    </p:extLst>
  </p:cSld>
  <p:clrMapOvr>
    <a:masterClrMapping/>
  </p:clrMapOvr>
  <mc:AlternateContent xmlns:mc="http://schemas.openxmlformats.org/markup-compatibility/2006" xmlns:p14="http://schemas.microsoft.com/office/powerpoint/2010/main">
    <mc:Choice Requires="p14">
      <p:transition spd="slow" p14:dur="2000" advTm="7982"/>
    </mc:Choice>
    <mc:Fallback xmlns="">
      <p:transition spd="slow" advTm="7982"/>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73737"/>
            <a:ext cx="7886700" cy="859536"/>
          </a:xfrm>
        </p:spPr>
        <p:txBody>
          <a:bodyPr/>
          <a:lstStyle/>
          <a:p>
            <a:r>
              <a:rPr kumimoji="1" lang="ja-JP" altLang="en-US" dirty="0" smtClean="0"/>
              <a:t>ウニの受精実験</a:t>
            </a:r>
            <a:endParaRPr kumimoji="1" lang="ja-JP" altLang="en-US" dirty="0"/>
          </a:p>
        </p:txBody>
      </p:sp>
      <p:sp>
        <p:nvSpPr>
          <p:cNvPr id="3" name="コンテンツ プレースホルダー 2"/>
          <p:cNvSpPr>
            <a:spLocks noGrp="1"/>
          </p:cNvSpPr>
          <p:nvPr>
            <p:ph idx="1"/>
          </p:nvPr>
        </p:nvSpPr>
        <p:spPr>
          <a:xfrm>
            <a:off x="628650" y="1152144"/>
            <a:ext cx="7886700" cy="5024819"/>
          </a:xfrm>
        </p:spPr>
        <p:txBody>
          <a:bodyPr/>
          <a:lstStyle/>
          <a:p>
            <a:pPr marL="0" indent="0">
              <a:buNone/>
            </a:pPr>
            <a:r>
              <a:rPr kumimoji="1" lang="ja-JP" altLang="en-US" sz="3600" dirty="0" smtClean="0"/>
              <a:t>～実験の流れ～</a:t>
            </a:r>
            <a:endParaRPr kumimoji="1" lang="en-US" altLang="ja-JP" sz="3600" dirty="0" smtClean="0"/>
          </a:p>
          <a:p>
            <a:pPr marL="0" indent="0">
              <a:buNone/>
            </a:pPr>
            <a:r>
              <a:rPr lang="ja-JP" altLang="en-US" sz="3600" dirty="0" smtClean="0"/>
              <a:t>①</a:t>
            </a:r>
            <a:r>
              <a:rPr lang="ja-JP" altLang="en-US" sz="3600" dirty="0" smtClean="0">
                <a:solidFill>
                  <a:srgbClr val="FF0000"/>
                </a:solidFill>
              </a:rPr>
              <a:t>仮説</a:t>
            </a:r>
            <a:r>
              <a:rPr lang="ja-JP" altLang="en-US" sz="3200" dirty="0" smtClean="0"/>
              <a:t>を立てる</a:t>
            </a:r>
            <a:endParaRPr lang="en-US" altLang="ja-JP" sz="3200" dirty="0" smtClean="0"/>
          </a:p>
          <a:p>
            <a:pPr marL="0" indent="0">
              <a:buNone/>
            </a:pPr>
            <a:r>
              <a:rPr kumimoji="1" lang="ja-JP" altLang="en-US" sz="3600" b="1" dirty="0" smtClean="0">
                <a:solidFill>
                  <a:srgbClr val="FF0000"/>
                </a:solidFill>
              </a:rPr>
              <a:t>　</a:t>
            </a:r>
            <a:r>
              <a:rPr kumimoji="1" lang="en-US" altLang="ja-JP" sz="3600" b="1" dirty="0" smtClean="0">
                <a:solidFill>
                  <a:srgbClr val="FF0000"/>
                </a:solidFill>
              </a:rPr>
              <a:t>If</a:t>
            </a:r>
            <a:r>
              <a:rPr kumimoji="1" lang="ja-JP" altLang="en-US" sz="3600" dirty="0" smtClean="0"/>
              <a:t>・・・</a:t>
            </a:r>
            <a:r>
              <a:rPr kumimoji="1" lang="en-US" altLang="ja-JP" sz="3600" b="1" dirty="0" smtClean="0">
                <a:solidFill>
                  <a:srgbClr val="FF0000"/>
                </a:solidFill>
              </a:rPr>
              <a:t>then</a:t>
            </a:r>
            <a:r>
              <a:rPr kumimoji="1" lang="en-US" altLang="ja-JP" sz="3200" dirty="0" smtClean="0"/>
              <a:t> </a:t>
            </a:r>
            <a:r>
              <a:rPr kumimoji="1" lang="ja-JP" altLang="en-US" sz="3200" dirty="0" smtClean="0"/>
              <a:t>・・・</a:t>
            </a:r>
            <a:r>
              <a:rPr kumimoji="1" lang="en-US" altLang="ja-JP" sz="3600" b="1" dirty="0" smtClean="0">
                <a:solidFill>
                  <a:srgbClr val="FF0000"/>
                </a:solidFill>
              </a:rPr>
              <a:t>because</a:t>
            </a:r>
            <a:r>
              <a:rPr lang="ja-JP" altLang="en-US" sz="3200" dirty="0" smtClean="0"/>
              <a:t>・・</a:t>
            </a:r>
            <a:r>
              <a:rPr lang="ja-JP" altLang="en-US" sz="3200" dirty="0"/>
              <a:t>・</a:t>
            </a:r>
            <a:endParaRPr kumimoji="1" lang="en-US" altLang="ja-JP" sz="3600" b="1" dirty="0" smtClean="0"/>
          </a:p>
          <a:p>
            <a:pPr marL="0" indent="0">
              <a:buNone/>
            </a:pPr>
            <a:endParaRPr lang="en-US" altLang="ja-JP" sz="1600" b="1" dirty="0">
              <a:solidFill>
                <a:srgbClr val="FF0000"/>
              </a:solidFill>
            </a:endParaRPr>
          </a:p>
          <a:p>
            <a:pPr marL="0" indent="0">
              <a:buNone/>
            </a:pPr>
            <a:r>
              <a:rPr lang="ja-JP" altLang="en-US" sz="3200" dirty="0" smtClean="0"/>
              <a:t>②その仮説が正しいか検証</a:t>
            </a:r>
            <a:endParaRPr lang="en-US" altLang="ja-JP" sz="3200" dirty="0" smtClean="0"/>
          </a:p>
          <a:p>
            <a:pPr marL="0" indent="0">
              <a:buNone/>
            </a:pPr>
            <a:r>
              <a:rPr kumimoji="1" lang="ja-JP" altLang="en-US" sz="3200" dirty="0" smtClean="0">
                <a:solidFill>
                  <a:srgbClr val="FF0000"/>
                </a:solidFill>
              </a:rPr>
              <a:t>　実験群</a:t>
            </a:r>
            <a:r>
              <a:rPr kumimoji="1" lang="ja-JP" altLang="en-US" sz="3200" dirty="0" smtClean="0"/>
              <a:t>と</a:t>
            </a:r>
            <a:r>
              <a:rPr kumimoji="1" lang="ja-JP" altLang="en-US" sz="3200" dirty="0" smtClean="0">
                <a:solidFill>
                  <a:srgbClr val="FF0000"/>
                </a:solidFill>
              </a:rPr>
              <a:t>対照群</a:t>
            </a:r>
            <a:r>
              <a:rPr kumimoji="1" lang="ja-JP" altLang="en-US" sz="3200" dirty="0" smtClean="0"/>
              <a:t>を作る</a:t>
            </a:r>
            <a:endParaRPr kumimoji="1" lang="en-US" altLang="ja-JP" sz="3200" dirty="0" smtClean="0"/>
          </a:p>
          <a:p>
            <a:pPr marL="0" indent="0">
              <a:buNone/>
            </a:pPr>
            <a:endParaRPr lang="en-US" altLang="ja-JP" sz="3600" b="1" dirty="0">
              <a:solidFill>
                <a:srgbClr val="FF0000"/>
              </a:solidFill>
            </a:endParaRPr>
          </a:p>
          <a:p>
            <a:pPr marL="0" indent="0">
              <a:buNone/>
            </a:pPr>
            <a:endParaRPr lang="en-US" altLang="ja-JP" sz="3600" b="1" dirty="0" smtClean="0">
              <a:solidFill>
                <a:srgbClr val="FF0000"/>
              </a:solidFill>
            </a:endParaRPr>
          </a:p>
          <a:p>
            <a:pPr marL="0" indent="0">
              <a:buNone/>
            </a:pPr>
            <a:endParaRPr lang="en-US" altLang="ja-JP" sz="3200" dirty="0"/>
          </a:p>
          <a:p>
            <a:pPr marL="0" indent="0">
              <a:buNone/>
            </a:pPr>
            <a:endParaRPr kumimoji="1" lang="en-US" altLang="ja-JP" sz="3200" dirty="0" smtClean="0"/>
          </a:p>
          <a:p>
            <a:pPr marL="0" indent="0">
              <a:buNone/>
            </a:pPr>
            <a:endParaRPr kumimoji="1" lang="ja-JP" altLang="en-US" sz="3200" dirty="0"/>
          </a:p>
        </p:txBody>
      </p:sp>
      <p:sp>
        <p:nvSpPr>
          <p:cNvPr id="4" name="円柱 3"/>
          <p:cNvSpPr/>
          <p:nvPr/>
        </p:nvSpPr>
        <p:spPr>
          <a:xfrm>
            <a:off x="1581912" y="4544568"/>
            <a:ext cx="1353312" cy="1362456"/>
          </a:xfrm>
          <a:prstGeom prst="can">
            <a:avLst/>
          </a:prstGeom>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円柱 4"/>
          <p:cNvSpPr/>
          <p:nvPr/>
        </p:nvSpPr>
        <p:spPr>
          <a:xfrm>
            <a:off x="3695319" y="4544568"/>
            <a:ext cx="1353312" cy="1362456"/>
          </a:xfrm>
          <a:prstGeom prst="can">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prstClr val="white"/>
                </a:solidFill>
              </a:rPr>
              <a:t>元の海水</a:t>
            </a:r>
          </a:p>
        </p:txBody>
      </p:sp>
      <p:sp>
        <p:nvSpPr>
          <p:cNvPr id="6" name="円柱 5"/>
          <p:cNvSpPr/>
          <p:nvPr/>
        </p:nvSpPr>
        <p:spPr>
          <a:xfrm>
            <a:off x="5808726" y="4544568"/>
            <a:ext cx="1353312" cy="1362456"/>
          </a:xfrm>
          <a:prstGeom prst="can">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上カーブ矢印 6"/>
          <p:cNvSpPr/>
          <p:nvPr/>
        </p:nvSpPr>
        <p:spPr>
          <a:xfrm>
            <a:off x="5009308" y="5816247"/>
            <a:ext cx="987552" cy="357952"/>
          </a:xfrm>
          <a:prstGeom prst="curvedUp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9" name="左カーブ矢印 8"/>
          <p:cNvSpPr/>
          <p:nvPr/>
        </p:nvSpPr>
        <p:spPr>
          <a:xfrm rot="5622739">
            <a:off x="3115030" y="5521241"/>
            <a:ext cx="321822" cy="1012742"/>
          </a:xfrm>
          <a:prstGeom prst="curvedLeftArrow">
            <a:avLst>
              <a:gd name="adj1" fmla="val 25000"/>
              <a:gd name="adj2" fmla="val 55613"/>
              <a:gd name="adj3" fmla="val 38549"/>
            </a:avLst>
          </a:prstGeom>
          <a:solidFill>
            <a:schemeClr val="bg1">
              <a:lumMod val="65000"/>
            </a:schemeClr>
          </a:solidFill>
          <a:ln>
            <a:solidFill>
              <a:schemeClr val="bg1">
                <a:lumMod val="6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solidFill>
                <a:prstClr val="black"/>
              </a:solidFill>
            </a:endParaRPr>
          </a:p>
        </p:txBody>
      </p:sp>
      <p:sp>
        <p:nvSpPr>
          <p:cNvPr id="10" name="テキスト ボックス 9"/>
          <p:cNvSpPr txBox="1"/>
          <p:nvPr/>
        </p:nvSpPr>
        <p:spPr>
          <a:xfrm>
            <a:off x="5082937" y="6127267"/>
            <a:ext cx="840295" cy="369332"/>
          </a:xfrm>
          <a:prstGeom prst="rect">
            <a:avLst/>
          </a:prstGeom>
          <a:noFill/>
        </p:spPr>
        <p:txBody>
          <a:bodyPr wrap="none" rtlCol="0">
            <a:spAutoFit/>
          </a:bodyPr>
          <a:lstStyle/>
          <a:p>
            <a:r>
              <a:rPr lang="ja-JP" altLang="en-US" dirty="0">
                <a:solidFill>
                  <a:prstClr val="black"/>
                </a:solidFill>
              </a:rPr>
              <a:t>薄める</a:t>
            </a:r>
          </a:p>
        </p:txBody>
      </p:sp>
      <p:sp>
        <p:nvSpPr>
          <p:cNvPr id="11" name="テキスト ボックス 10"/>
          <p:cNvSpPr txBox="1"/>
          <p:nvPr/>
        </p:nvSpPr>
        <p:spPr>
          <a:xfrm>
            <a:off x="2832395" y="6132490"/>
            <a:ext cx="971741" cy="369332"/>
          </a:xfrm>
          <a:prstGeom prst="rect">
            <a:avLst/>
          </a:prstGeom>
          <a:noFill/>
        </p:spPr>
        <p:txBody>
          <a:bodyPr wrap="none" rtlCol="0">
            <a:spAutoFit/>
          </a:bodyPr>
          <a:lstStyle/>
          <a:p>
            <a:r>
              <a:rPr lang="ja-JP" altLang="en-US" dirty="0">
                <a:solidFill>
                  <a:prstClr val="black"/>
                </a:solidFill>
              </a:rPr>
              <a:t>濃くする</a:t>
            </a:r>
          </a:p>
        </p:txBody>
      </p:sp>
      <p:sp>
        <p:nvSpPr>
          <p:cNvPr id="8" name="正方形/長方形 7"/>
          <p:cNvSpPr/>
          <p:nvPr/>
        </p:nvSpPr>
        <p:spPr>
          <a:xfrm>
            <a:off x="3984260" y="5962079"/>
            <a:ext cx="942307" cy="42976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solidFill>
                  <a:srgbClr val="FF0000"/>
                </a:solidFill>
              </a:rPr>
              <a:t>対照群</a:t>
            </a:r>
          </a:p>
        </p:txBody>
      </p:sp>
      <p:sp>
        <p:nvSpPr>
          <p:cNvPr id="12" name="正方形/長方形 11"/>
          <p:cNvSpPr/>
          <p:nvPr/>
        </p:nvSpPr>
        <p:spPr>
          <a:xfrm>
            <a:off x="1722432" y="5928267"/>
            <a:ext cx="1052710" cy="44786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solidFill>
                  <a:srgbClr val="FF0000"/>
                </a:solidFill>
              </a:rPr>
              <a:t>実験群</a:t>
            </a:r>
            <a:r>
              <a:rPr lang="en-US" altLang="ja-JP" dirty="0">
                <a:solidFill>
                  <a:srgbClr val="FF0000"/>
                </a:solidFill>
              </a:rPr>
              <a:t>A</a:t>
            </a:r>
            <a:endParaRPr lang="ja-JP" altLang="en-US" dirty="0">
              <a:solidFill>
                <a:srgbClr val="FF0000"/>
              </a:solidFill>
            </a:endParaRPr>
          </a:p>
        </p:txBody>
      </p:sp>
      <p:sp>
        <p:nvSpPr>
          <p:cNvPr id="13" name="正方形/長方形 12"/>
          <p:cNvSpPr/>
          <p:nvPr/>
        </p:nvSpPr>
        <p:spPr>
          <a:xfrm>
            <a:off x="6044879" y="5978447"/>
            <a:ext cx="1173779" cy="3970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dirty="0">
                <a:solidFill>
                  <a:srgbClr val="FF0000"/>
                </a:solidFill>
              </a:rPr>
              <a:t>実験群</a:t>
            </a:r>
            <a:r>
              <a:rPr lang="en-US" altLang="ja-JP" dirty="0">
                <a:solidFill>
                  <a:srgbClr val="FF0000"/>
                </a:solidFill>
              </a:rPr>
              <a:t>B</a:t>
            </a:r>
            <a:endParaRPr lang="ja-JP" altLang="en-US" dirty="0">
              <a:solidFill>
                <a:srgbClr val="FF0000"/>
              </a:solidFill>
            </a:endParaRPr>
          </a:p>
        </p:txBody>
      </p:sp>
    </p:spTree>
    <p:extLst>
      <p:ext uri="{BB962C8B-B14F-4D97-AF65-F5344CB8AC3E}">
        <p14:creationId xmlns:p14="http://schemas.microsoft.com/office/powerpoint/2010/main" val="2122049873"/>
      </p:ext>
    </p:extLst>
  </p:cSld>
  <p:clrMapOvr>
    <a:masterClrMapping/>
  </p:clrMapOvr>
  <mc:AlternateContent xmlns:mc="http://schemas.openxmlformats.org/markup-compatibility/2006" xmlns:p14="http://schemas.microsoft.com/office/powerpoint/2010/main">
    <mc:Choice Requires="p14">
      <p:transition spd="slow" p14:dur="2000" advTm="50945"/>
    </mc:Choice>
    <mc:Fallback xmlns="">
      <p:transition spd="slow" advTm="50945"/>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pic>
        <p:nvPicPr>
          <p:cNvPr id="4" name="내용 개체 틀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166" y="1"/>
            <a:ext cx="3804746" cy="5707118"/>
          </a:xfrm>
        </p:spPr>
      </p:pic>
      <p:pic>
        <p:nvPicPr>
          <p:cNvPr id="5" name="그림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86579" y="0"/>
            <a:ext cx="5357421" cy="3571614"/>
          </a:xfrm>
          <a:prstGeom prst="rect">
            <a:avLst/>
          </a:prstGeom>
        </p:spPr>
      </p:pic>
      <p:pic>
        <p:nvPicPr>
          <p:cNvPr id="6" name="그림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6579" y="3286386"/>
            <a:ext cx="5357421" cy="3571614"/>
          </a:xfrm>
          <a:prstGeom prst="rect">
            <a:avLst/>
          </a:prstGeom>
        </p:spPr>
      </p:pic>
      <p:sp>
        <p:nvSpPr>
          <p:cNvPr id="7" name="TextBox 6"/>
          <p:cNvSpPr txBox="1"/>
          <p:nvPr/>
        </p:nvSpPr>
        <p:spPr>
          <a:xfrm>
            <a:off x="231228" y="5927834"/>
            <a:ext cx="3289738" cy="369332"/>
          </a:xfrm>
          <a:prstGeom prst="rect">
            <a:avLst/>
          </a:prstGeom>
          <a:noFill/>
        </p:spPr>
        <p:txBody>
          <a:bodyPr wrap="square" rtlCol="0">
            <a:spAutoFit/>
          </a:bodyPr>
          <a:lstStyle/>
          <a:p>
            <a:r>
              <a:rPr lang="ja-JP" altLang="en-US" dirty="0">
                <a:solidFill>
                  <a:prstClr val="black"/>
                </a:solidFill>
              </a:rPr>
              <a:t>☝ウニの卵を取り出す</a:t>
            </a:r>
            <a:endParaRPr lang="ko-KR" altLang="en-US" dirty="0">
              <a:solidFill>
                <a:prstClr val="black"/>
              </a:solidFill>
            </a:endParaRPr>
          </a:p>
        </p:txBody>
      </p:sp>
      <p:sp>
        <p:nvSpPr>
          <p:cNvPr id="8" name="타원 7"/>
          <p:cNvSpPr/>
          <p:nvPr/>
        </p:nvSpPr>
        <p:spPr>
          <a:xfrm>
            <a:off x="1481959" y="4288221"/>
            <a:ext cx="893379" cy="57806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9" name="TextBox 8"/>
          <p:cNvSpPr txBox="1"/>
          <p:nvPr/>
        </p:nvSpPr>
        <p:spPr>
          <a:xfrm>
            <a:off x="2291255" y="4014952"/>
            <a:ext cx="1103586" cy="369332"/>
          </a:xfrm>
          <a:prstGeom prst="rect">
            <a:avLst/>
          </a:prstGeom>
          <a:noFill/>
        </p:spPr>
        <p:txBody>
          <a:bodyPr wrap="square" rtlCol="0">
            <a:spAutoFit/>
          </a:bodyPr>
          <a:lstStyle/>
          <a:p>
            <a:r>
              <a:rPr lang="ja-JP" altLang="en-US" b="1" dirty="0">
                <a:solidFill>
                  <a:srgbClr val="FF0000"/>
                </a:solidFill>
              </a:rPr>
              <a:t>卵</a:t>
            </a:r>
            <a:endParaRPr lang="ko-KR" altLang="en-US" b="1" dirty="0">
              <a:solidFill>
                <a:srgbClr val="FF0000"/>
              </a:solidFill>
            </a:endParaRPr>
          </a:p>
        </p:txBody>
      </p:sp>
    </p:spTree>
    <p:custDataLst>
      <p:tags r:id="rId1"/>
    </p:custDataLst>
    <p:extLst>
      <p:ext uri="{BB962C8B-B14F-4D97-AF65-F5344CB8AC3E}">
        <p14:creationId xmlns:p14="http://schemas.microsoft.com/office/powerpoint/2010/main" val="2958100673"/>
      </p:ext>
    </p:extLst>
  </p:cSld>
  <p:clrMapOvr>
    <a:masterClrMapping/>
  </p:clrMapOvr>
  <mc:AlternateContent xmlns:mc="http://schemas.openxmlformats.org/markup-compatibility/2006" xmlns:p14="http://schemas.microsoft.com/office/powerpoint/2010/main">
    <mc:Choice Requires="p14">
      <p:transition spd="slow" p14:dur="2000" advTm="24115"/>
    </mc:Choice>
    <mc:Fallback xmlns="">
      <p:transition spd="slow" advTm="2411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9186" y="160724"/>
            <a:ext cx="3780000" cy="2520000"/>
          </a:xfrm>
        </p:spPr>
      </p:pic>
      <p:pic>
        <p:nvPicPr>
          <p:cNvPr id="5" name="그림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1491" y="1802600"/>
            <a:ext cx="3780000" cy="2520000"/>
          </a:xfrm>
          <a:prstGeom prst="rect">
            <a:avLst/>
          </a:prstGeom>
        </p:spPr>
      </p:pic>
      <p:pic>
        <p:nvPicPr>
          <p:cNvPr id="6" name="그림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001" y="4091758"/>
            <a:ext cx="3780000" cy="2520000"/>
          </a:xfrm>
          <a:prstGeom prst="rect">
            <a:avLst/>
          </a:prstGeom>
        </p:spPr>
      </p:pic>
      <p:sp>
        <p:nvSpPr>
          <p:cNvPr id="7" name="오른쪽 화살표 6"/>
          <p:cNvSpPr/>
          <p:nvPr/>
        </p:nvSpPr>
        <p:spPr>
          <a:xfrm rot="2792173">
            <a:off x="4046483" y="1975945"/>
            <a:ext cx="451945" cy="4309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8" name="오른쪽 화살표 7"/>
          <p:cNvSpPr/>
          <p:nvPr/>
        </p:nvSpPr>
        <p:spPr>
          <a:xfrm rot="8673282">
            <a:off x="4121137" y="3794910"/>
            <a:ext cx="451945" cy="4309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prstClr val="white"/>
              </a:solidFill>
            </a:endParaRPr>
          </a:p>
        </p:txBody>
      </p:sp>
      <p:sp>
        <p:nvSpPr>
          <p:cNvPr id="9" name="TextBox 8"/>
          <p:cNvSpPr txBox="1"/>
          <p:nvPr/>
        </p:nvSpPr>
        <p:spPr>
          <a:xfrm>
            <a:off x="4272455" y="578068"/>
            <a:ext cx="4013319" cy="461665"/>
          </a:xfrm>
          <a:prstGeom prst="rect">
            <a:avLst/>
          </a:prstGeom>
          <a:noFill/>
        </p:spPr>
        <p:txBody>
          <a:bodyPr wrap="square" rtlCol="0">
            <a:spAutoFit/>
          </a:bodyPr>
          <a:lstStyle/>
          <a:p>
            <a:r>
              <a:rPr lang="ja-JP" altLang="en-US" sz="2400" b="1" dirty="0">
                <a:solidFill>
                  <a:prstClr val="black"/>
                </a:solidFill>
                <a:latin typeface="Kozuka Gothic Pr6N B" pitchFamily="34" charset="-128"/>
                <a:ea typeface="Kozuka Gothic Pr6N B" pitchFamily="34" charset="-128"/>
              </a:rPr>
              <a:t>時間差で卵割の様子を観察</a:t>
            </a:r>
            <a:endParaRPr lang="ko-KR" altLang="en-US" sz="2400" b="1" dirty="0">
              <a:solidFill>
                <a:prstClr val="black"/>
              </a:solidFill>
              <a:latin typeface="Kozuka Gothic Pr6N B" pitchFamily="34" charset="-128"/>
            </a:endParaRPr>
          </a:p>
        </p:txBody>
      </p:sp>
      <p:sp>
        <p:nvSpPr>
          <p:cNvPr id="10" name="TextBox 9"/>
          <p:cNvSpPr txBox="1"/>
          <p:nvPr/>
        </p:nvSpPr>
        <p:spPr>
          <a:xfrm>
            <a:off x="4792717" y="4435366"/>
            <a:ext cx="3520966" cy="369332"/>
          </a:xfrm>
          <a:prstGeom prst="rect">
            <a:avLst/>
          </a:prstGeom>
          <a:noFill/>
        </p:spPr>
        <p:txBody>
          <a:bodyPr wrap="square" rtlCol="0">
            <a:spAutoFit/>
          </a:bodyPr>
          <a:lstStyle/>
          <a:p>
            <a:r>
              <a:rPr lang="ja-JP" altLang="en-US" dirty="0">
                <a:solidFill>
                  <a:prstClr val="black"/>
                </a:solidFill>
              </a:rPr>
              <a:t>２細胞期</a:t>
            </a:r>
            <a:endParaRPr lang="ko-KR" altLang="en-US" dirty="0">
              <a:solidFill>
                <a:prstClr val="black"/>
              </a:solidFill>
            </a:endParaRPr>
          </a:p>
        </p:txBody>
      </p:sp>
      <p:sp>
        <p:nvSpPr>
          <p:cNvPr id="11" name="TextBox 10"/>
          <p:cNvSpPr txBox="1"/>
          <p:nvPr/>
        </p:nvSpPr>
        <p:spPr>
          <a:xfrm>
            <a:off x="4347109" y="5854262"/>
            <a:ext cx="2453084" cy="369332"/>
          </a:xfrm>
          <a:prstGeom prst="rect">
            <a:avLst/>
          </a:prstGeom>
          <a:noFill/>
        </p:spPr>
        <p:txBody>
          <a:bodyPr wrap="square" rtlCol="0">
            <a:spAutoFit/>
          </a:bodyPr>
          <a:lstStyle/>
          <a:p>
            <a:r>
              <a:rPr lang="ja-JP" altLang="en-US" dirty="0">
                <a:solidFill>
                  <a:prstClr val="black"/>
                </a:solidFill>
              </a:rPr>
              <a:t>４細胞期</a:t>
            </a:r>
            <a:endParaRPr lang="ko-KR" altLang="en-US" dirty="0">
              <a:solidFill>
                <a:prstClr val="black"/>
              </a:solidFill>
            </a:endParaRPr>
          </a:p>
        </p:txBody>
      </p:sp>
    </p:spTree>
    <p:extLst>
      <p:ext uri="{BB962C8B-B14F-4D97-AF65-F5344CB8AC3E}">
        <p14:creationId xmlns:p14="http://schemas.microsoft.com/office/powerpoint/2010/main" val="3560549659"/>
      </p:ext>
    </p:extLst>
  </p:cSld>
  <p:clrMapOvr>
    <a:masterClrMapping/>
  </p:clrMapOvr>
  <mc:AlternateContent xmlns:mc="http://schemas.openxmlformats.org/markup-compatibility/2006" xmlns:p14="http://schemas.microsoft.com/office/powerpoint/2010/main">
    <mc:Choice Requires="p14">
      <p:transition spd="slow" p14:dur="2000" advTm="17294"/>
    </mc:Choice>
    <mc:Fallback xmlns="">
      <p:transition spd="slow" advTm="17294"/>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ウニについて</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上側に</a:t>
            </a:r>
            <a:r>
              <a:rPr lang="ja-JP" altLang="en-US" u="sng" dirty="0"/>
              <a:t>６</a:t>
            </a:r>
            <a:r>
              <a:rPr kumimoji="1" lang="ja-JP" altLang="en-US" u="sng" dirty="0" smtClean="0"/>
              <a:t>つの穴</a:t>
            </a:r>
            <a:r>
              <a:rPr kumimoji="1" lang="ja-JP" altLang="en-US" dirty="0" smtClean="0"/>
              <a:t>、下側に</a:t>
            </a:r>
            <a:r>
              <a:rPr lang="ja-JP" altLang="en-US" u="sng" dirty="0"/>
              <a:t>１</a:t>
            </a:r>
            <a:r>
              <a:rPr kumimoji="1" lang="ja-JP" altLang="en-US" u="sng" dirty="0" smtClean="0"/>
              <a:t>つの穴</a:t>
            </a:r>
            <a:endParaRPr kumimoji="1" lang="en-US" altLang="ja-JP" u="sng" dirty="0" smtClean="0"/>
          </a:p>
          <a:p>
            <a:pPr marL="0" indent="0">
              <a:buNone/>
            </a:pPr>
            <a:r>
              <a:rPr kumimoji="1" lang="ja-JP" altLang="en-US" dirty="0" smtClean="0"/>
              <a:t>　　　　　肛門と生殖孔　　　　　</a:t>
            </a:r>
            <a:r>
              <a:rPr lang="ja-JP" altLang="en-US" dirty="0" smtClean="0"/>
              <a:t>口</a:t>
            </a:r>
            <a:endParaRPr kumimoji="1" lang="en-US" altLang="ja-JP" dirty="0" smtClean="0"/>
          </a:p>
          <a:p>
            <a:pPr marL="0" indent="0">
              <a:buNone/>
            </a:pPr>
            <a:r>
              <a:rPr kumimoji="1" lang="ja-JP" altLang="en-US" dirty="0" smtClean="0"/>
              <a:t>　</a:t>
            </a:r>
            <a:endParaRPr kumimoji="1" lang="en-US" altLang="ja-JP" dirty="0" smtClean="0"/>
          </a:p>
          <a:p>
            <a:r>
              <a:rPr lang="ja-JP" altLang="en-US" dirty="0" smtClean="0"/>
              <a:t>見た目では雌雄の区別ができない</a:t>
            </a:r>
            <a:endParaRPr kumimoji="1" lang="en-US" altLang="ja-JP" dirty="0" smtClean="0"/>
          </a:p>
          <a:p>
            <a:endParaRPr kumimoji="1" lang="en-US" altLang="ja-JP" dirty="0" smtClean="0"/>
          </a:p>
          <a:p>
            <a:r>
              <a:rPr kumimoji="1" lang="ja-JP" altLang="en-US" dirty="0" smtClean="0"/>
              <a:t>ストレスを感じると卵・精子を放出しやすくなる</a:t>
            </a:r>
            <a:endParaRPr kumimoji="1" lang="en-US" altLang="ja-JP" dirty="0" smtClean="0"/>
          </a:p>
          <a:p>
            <a:pPr marL="0" indent="0">
              <a:buNone/>
            </a:pPr>
            <a:r>
              <a:rPr lang="ja-JP" altLang="en-US" dirty="0" smtClean="0"/>
              <a:t>　海水から出す・振って刺激を与える</a:t>
            </a:r>
            <a:endParaRPr lang="en-US" altLang="ja-JP" dirty="0"/>
          </a:p>
          <a:p>
            <a:endParaRPr lang="en-US" altLang="ja-JP" dirty="0"/>
          </a:p>
          <a:p>
            <a:endParaRPr kumimoji="1" lang="en-US" altLang="ja-JP" dirty="0" smtClean="0"/>
          </a:p>
          <a:p>
            <a:endParaRPr kumimoji="1" lang="en-US" altLang="ja-JP" dirty="0" smtClean="0"/>
          </a:p>
          <a:p>
            <a:endParaRPr kumimoji="1" lang="en-US" altLang="ja-JP" dirty="0" smtClean="0"/>
          </a:p>
        </p:txBody>
      </p:sp>
    </p:spTree>
    <p:extLst>
      <p:ext uri="{BB962C8B-B14F-4D97-AF65-F5344CB8AC3E}">
        <p14:creationId xmlns:p14="http://schemas.microsoft.com/office/powerpoint/2010/main" val="3596108522"/>
      </p:ext>
    </p:extLst>
  </p:cSld>
  <p:clrMapOvr>
    <a:masterClrMapping/>
  </p:clrMapOvr>
  <mc:AlternateContent xmlns:mc="http://schemas.openxmlformats.org/markup-compatibility/2006" xmlns:p14="http://schemas.microsoft.com/office/powerpoint/2010/main">
    <mc:Choice Requires="p14">
      <p:transition spd="slow" p14:dur="2000" advTm="47796"/>
    </mc:Choice>
    <mc:Fallback xmlns="">
      <p:transition spd="slow" advTm="47796"/>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99992" y="1063228"/>
            <a:ext cx="4186808" cy="4472006"/>
          </a:xfrm>
        </p:spPr>
        <p:txBody>
          <a:bodyPr>
            <a:normAutofit/>
          </a:bodyPr>
          <a:lstStyle/>
          <a:p>
            <a:r>
              <a:rPr lang="ja-JP" altLang="en-US" sz="3000" dirty="0"/>
              <a:t>オヒア・レフア</a:t>
            </a:r>
            <a:r>
              <a:rPr lang="en-US" altLang="ja-JP" sz="2400" dirty="0"/>
              <a:t/>
            </a:r>
            <a:br>
              <a:rPr lang="en-US" altLang="ja-JP" sz="2400" dirty="0"/>
            </a:br>
            <a:r>
              <a:rPr lang="ja-JP" altLang="en-US" sz="2100" dirty="0"/>
              <a:t>フトモモ科</a:t>
            </a:r>
            <a:r>
              <a:rPr lang="en-US" altLang="ja-JP" sz="2100" dirty="0"/>
              <a:t/>
            </a:r>
            <a:br>
              <a:rPr lang="en-US" altLang="ja-JP" sz="2100" dirty="0"/>
            </a:br>
            <a:r>
              <a:rPr lang="ja-JP" altLang="en-US" sz="2100"/>
              <a:t>オガサワラフトモモ属</a:t>
            </a:r>
            <a:r>
              <a:rPr lang="en-US" altLang="ja-JP" sz="2100" dirty="0"/>
              <a:t/>
            </a:r>
            <a:br>
              <a:rPr lang="en-US" altLang="ja-JP" sz="2100" dirty="0"/>
            </a:br>
            <a:r>
              <a:rPr lang="ja-JP" altLang="en-US" sz="2100" dirty="0"/>
              <a:t>木の部分をオヒア</a:t>
            </a:r>
            <a:r>
              <a:rPr lang="en-US" altLang="ja-JP" sz="2100" dirty="0"/>
              <a:t/>
            </a:r>
            <a:br>
              <a:rPr lang="en-US" altLang="ja-JP" sz="2100" dirty="0"/>
            </a:br>
            <a:r>
              <a:rPr lang="ja-JP" altLang="en-US" sz="2100" dirty="0"/>
              <a:t>赤い花の部分をレフア</a:t>
            </a:r>
            <a:r>
              <a:rPr lang="en-US" altLang="ja-JP" sz="2100" dirty="0"/>
              <a:t/>
            </a:r>
            <a:br>
              <a:rPr lang="en-US" altLang="ja-JP" sz="2100" dirty="0"/>
            </a:br>
            <a:r>
              <a:rPr lang="ja-JP" altLang="en-US" sz="2100" dirty="0"/>
              <a:t>という</a:t>
            </a:r>
          </a:p>
        </p:txBody>
      </p:sp>
      <p:pic>
        <p:nvPicPr>
          <p:cNvPr id="6" name="コンテンツ プレースホルダー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808820"/>
            <a:ext cx="4498446" cy="2970330"/>
          </a:xfrm>
        </p:spPr>
      </p:pic>
    </p:spTree>
    <p:extLst>
      <p:ext uri="{BB962C8B-B14F-4D97-AF65-F5344CB8AC3E}">
        <p14:creationId xmlns:p14="http://schemas.microsoft.com/office/powerpoint/2010/main" val="28521303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내용 개체 틀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039670" y="2296252"/>
            <a:ext cx="3780000" cy="2520000"/>
          </a:xfrm>
        </p:spPr>
      </p:pic>
      <p:pic>
        <p:nvPicPr>
          <p:cNvPr id="5" name="그림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979" y="209865"/>
            <a:ext cx="3780000" cy="2520000"/>
          </a:xfrm>
          <a:prstGeom prst="rect">
            <a:avLst/>
          </a:prstGeom>
        </p:spPr>
      </p:pic>
      <p:pic>
        <p:nvPicPr>
          <p:cNvPr id="6" name="그림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979" y="4185630"/>
            <a:ext cx="3780000" cy="2520000"/>
          </a:xfrm>
          <a:prstGeom prst="rect">
            <a:avLst/>
          </a:prstGeom>
        </p:spPr>
      </p:pic>
      <p:sp>
        <p:nvSpPr>
          <p:cNvPr id="7" name="TextBox 6"/>
          <p:cNvSpPr txBox="1"/>
          <p:nvPr/>
        </p:nvSpPr>
        <p:spPr>
          <a:xfrm>
            <a:off x="4235669" y="914400"/>
            <a:ext cx="4498428" cy="369332"/>
          </a:xfrm>
          <a:prstGeom prst="rect">
            <a:avLst/>
          </a:prstGeom>
          <a:noFill/>
        </p:spPr>
        <p:txBody>
          <a:bodyPr wrap="square" rtlCol="0">
            <a:spAutoFit/>
          </a:bodyPr>
          <a:lstStyle/>
          <a:p>
            <a:r>
              <a:rPr lang="ja-JP" altLang="en-US" dirty="0">
                <a:solidFill>
                  <a:prstClr val="black"/>
                </a:solidFill>
                <a:latin typeface="Kozuka Gothic Pr6N B" pitchFamily="34" charset="-128"/>
                <a:ea typeface="Kozuka Gothic Pr6N B" pitchFamily="34" charset="-128"/>
              </a:rPr>
              <a:t>サンゴとナマコなどの海洋生物の研究</a:t>
            </a:r>
            <a:endParaRPr lang="ko-KR" altLang="en-US" dirty="0">
              <a:solidFill>
                <a:prstClr val="black"/>
              </a:solidFill>
              <a:latin typeface="Kozuka Gothic Pr6N B" pitchFamily="34" charset="-128"/>
            </a:endParaRPr>
          </a:p>
        </p:txBody>
      </p:sp>
      <p:sp>
        <p:nvSpPr>
          <p:cNvPr id="8" name="TextBox 7"/>
          <p:cNvSpPr txBox="1"/>
          <p:nvPr/>
        </p:nvSpPr>
        <p:spPr>
          <a:xfrm>
            <a:off x="4235669" y="5445630"/>
            <a:ext cx="4498428" cy="400110"/>
          </a:xfrm>
          <a:prstGeom prst="rect">
            <a:avLst/>
          </a:prstGeom>
          <a:noFill/>
        </p:spPr>
        <p:txBody>
          <a:bodyPr wrap="square" rtlCol="0">
            <a:spAutoFit/>
          </a:bodyPr>
          <a:lstStyle/>
          <a:p>
            <a:r>
              <a:rPr lang="ja-JP" altLang="en-US" sz="2000" dirty="0">
                <a:solidFill>
                  <a:prstClr val="black"/>
                </a:solidFill>
                <a:latin typeface="Kozuka Gothic Pr6N B" pitchFamily="34" charset="-128"/>
                <a:ea typeface="Kozuka Gothic Pr6N B" pitchFamily="34" charset="-128"/>
              </a:rPr>
              <a:t>サメの脳の研究も行われている</a:t>
            </a:r>
            <a:endParaRPr lang="ko-KR" altLang="en-US" sz="2000" dirty="0">
              <a:solidFill>
                <a:prstClr val="black"/>
              </a:solidFill>
              <a:latin typeface="Kozuka Gothic Pr6N B" pitchFamily="34" charset="-128"/>
            </a:endParaRPr>
          </a:p>
        </p:txBody>
      </p:sp>
    </p:spTree>
    <p:extLst>
      <p:ext uri="{BB962C8B-B14F-4D97-AF65-F5344CB8AC3E}">
        <p14:creationId xmlns:p14="http://schemas.microsoft.com/office/powerpoint/2010/main" val="2055508184"/>
      </p:ext>
    </p:extLst>
  </p:cSld>
  <p:clrMapOvr>
    <a:masterClrMapping/>
  </p:clrMapOvr>
  <mc:AlternateContent xmlns:mc="http://schemas.openxmlformats.org/markup-compatibility/2006" xmlns:p14="http://schemas.microsoft.com/office/powerpoint/2010/main">
    <mc:Choice Requires="p14">
      <p:transition spd="slow" p14:dur="2000" advTm="19669"/>
    </mc:Choice>
    <mc:Fallback xmlns="">
      <p:transition spd="slow" advTm="19669"/>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参考文献</a:t>
            </a:r>
            <a:endParaRPr kumimoji="1" lang="ja-JP" altLang="en-US" dirty="0"/>
          </a:p>
        </p:txBody>
      </p:sp>
      <p:sp>
        <p:nvSpPr>
          <p:cNvPr id="3" name="コンテンツ プレースホルダー 2"/>
          <p:cNvSpPr>
            <a:spLocks noGrp="1"/>
          </p:cNvSpPr>
          <p:nvPr>
            <p:ph idx="1"/>
          </p:nvPr>
        </p:nvSpPr>
        <p:spPr/>
        <p:txBody>
          <a:bodyPr/>
          <a:lstStyle/>
          <a:p>
            <a:r>
              <a:rPr lang="en-US" altLang="ja-JP" dirty="0">
                <a:hlinkClick r:id="rId2"/>
              </a:rPr>
              <a:t>http://</a:t>
            </a:r>
            <a:r>
              <a:rPr lang="en-US" altLang="ja-JP" dirty="0" smtClean="0">
                <a:hlinkClick r:id="rId2"/>
              </a:rPr>
              <a:t>www.nishiumi.info/sightseeing/nishiumi.html</a:t>
            </a:r>
            <a:endParaRPr lang="en-US" altLang="ja-JP" dirty="0" smtClean="0"/>
          </a:p>
          <a:p>
            <a:endParaRPr kumimoji="1" lang="en-US" altLang="ja-JP" dirty="0"/>
          </a:p>
          <a:p>
            <a:r>
              <a:rPr lang="en-US" altLang="ja-JP" dirty="0">
                <a:hlinkClick r:id="rId3"/>
              </a:rPr>
              <a:t>http://www.churaumishinkokai.com/knowledge</a:t>
            </a:r>
            <a:r>
              <a:rPr lang="en-US" altLang="ja-JP" dirty="0" smtClean="0">
                <a:hlinkClick r:id="rId3"/>
              </a:rPr>
              <a:t>/</a:t>
            </a:r>
            <a:endParaRPr lang="en-US" altLang="ja-JP" dirty="0" smtClean="0"/>
          </a:p>
          <a:p>
            <a:endParaRPr kumimoji="1" lang="en-US" altLang="ja-JP" dirty="0" smtClean="0"/>
          </a:p>
          <a:p>
            <a:endParaRPr kumimoji="1" lang="en-US" altLang="ja-JP" dirty="0"/>
          </a:p>
          <a:p>
            <a:r>
              <a:rPr lang="en-US" altLang="ja-JP" dirty="0">
                <a:hlinkClick r:id="rId4"/>
              </a:rPr>
              <a:t>http://</a:t>
            </a:r>
            <a:r>
              <a:rPr lang="en-US" altLang="ja-JP" dirty="0" smtClean="0">
                <a:hlinkClick r:id="rId4"/>
              </a:rPr>
              <a:t>hanauma1.com/feed_flame.htm</a:t>
            </a:r>
            <a:endParaRPr lang="en-US" altLang="ja-JP" dirty="0" smtClean="0"/>
          </a:p>
          <a:p>
            <a:endParaRPr kumimoji="1" lang="ja-JP" altLang="en-US" dirty="0"/>
          </a:p>
        </p:txBody>
      </p:sp>
    </p:spTree>
    <p:extLst>
      <p:ext uri="{BB962C8B-B14F-4D97-AF65-F5344CB8AC3E}">
        <p14:creationId xmlns:p14="http://schemas.microsoft.com/office/powerpoint/2010/main" val="2419326497"/>
      </p:ext>
    </p:extLst>
  </p:cSld>
  <p:clrMapOvr>
    <a:masterClrMapping/>
  </p:clrMapOvr>
  <mc:AlternateContent xmlns:mc="http://schemas.openxmlformats.org/markup-compatibility/2006">
    <mc:Choice xmlns:p14="http://schemas.microsoft.com/office/powerpoint/2010/main" Requires="p14">
      <p:transition spd="slow" p14:dur="2000" advTm="1081"/>
    </mc:Choice>
    <mc:Fallback>
      <p:transition xmlns:p14="http://schemas.microsoft.com/office/powerpoint/2010/main" spd="slow" advTm="1081"/>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alpha val="17000"/>
          </a:schemeClr>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正方形/長方形 4"/>
          <p:cNvSpPr/>
          <p:nvPr/>
        </p:nvSpPr>
        <p:spPr>
          <a:xfrm>
            <a:off x="0" y="0"/>
            <a:ext cx="9144000" cy="6858000"/>
          </a:xfrm>
          <a:prstGeom prst="rect">
            <a:avLst/>
          </a:prstGeom>
          <a:solidFill>
            <a:srgbClr val="FFFFFF">
              <a:alpha val="7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ctrTitle"/>
          </p:nvPr>
        </p:nvSpPr>
        <p:spPr>
          <a:xfrm>
            <a:off x="1143000" y="1041400"/>
            <a:ext cx="6858000" cy="2387600"/>
          </a:xfrm>
        </p:spPr>
        <p:txBody>
          <a:bodyPr/>
          <a:lstStyle/>
          <a:p>
            <a:r>
              <a:rPr lang="en-US" altLang="ja-JP" dirty="0" err="1"/>
              <a:t>Aquaponics</a:t>
            </a:r>
            <a:endParaRPr lang="ja-JP" altLang="en-US" dirty="0"/>
          </a:p>
        </p:txBody>
      </p:sp>
      <p:sp>
        <p:nvSpPr>
          <p:cNvPr id="3" name="サブタイトル 2"/>
          <p:cNvSpPr>
            <a:spLocks noGrp="1"/>
          </p:cNvSpPr>
          <p:nvPr>
            <p:ph type="subTitle" idx="1"/>
          </p:nvPr>
        </p:nvSpPr>
        <p:spPr>
          <a:xfrm>
            <a:off x="5483352" y="5805742"/>
            <a:ext cx="3843528" cy="1052258"/>
          </a:xfrm>
        </p:spPr>
        <p:txBody>
          <a:bodyPr>
            <a:normAutofit/>
          </a:bodyPr>
          <a:lstStyle/>
          <a:p>
            <a:r>
              <a:rPr kumimoji="1" lang="ja-JP" altLang="en-US" sz="2400" dirty="0" smtClean="0"/>
              <a:t>地球科学科　岡村和樹</a:t>
            </a:r>
            <a:endParaRPr kumimoji="1" lang="en-US" altLang="ja-JP" sz="2400" dirty="0" smtClean="0"/>
          </a:p>
          <a:p>
            <a:r>
              <a:rPr lang="ja-JP" altLang="en-US" sz="2400" dirty="0" smtClean="0"/>
              <a:t>地球科学科　智原睦美</a:t>
            </a:r>
            <a:endParaRPr kumimoji="1" lang="en-US" altLang="ja-JP" sz="2400" dirty="0" smtClean="0"/>
          </a:p>
        </p:txBody>
      </p:sp>
    </p:spTree>
    <p:extLst>
      <p:ext uri="{BB962C8B-B14F-4D97-AF65-F5344CB8AC3E}">
        <p14:creationId xmlns:p14="http://schemas.microsoft.com/office/powerpoint/2010/main" val="424162079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Aquaponics</a:t>
            </a:r>
            <a:r>
              <a:rPr kumimoji="1" lang="ja-JP" altLang="en-US" dirty="0" smtClean="0"/>
              <a:t>とは</a:t>
            </a:r>
            <a:endParaRPr kumimoji="1" lang="ja-JP" altLang="en-US" dirty="0"/>
          </a:p>
        </p:txBody>
      </p:sp>
      <p:pic>
        <p:nvPicPr>
          <p:cNvPr id="4" name="コンテンツ プレースホルダー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33127" y="1710967"/>
            <a:ext cx="4109239" cy="3917475"/>
          </a:xfrm>
          <a:ln>
            <a:solidFill>
              <a:schemeClr val="tx1"/>
            </a:solidFill>
          </a:ln>
        </p:spPr>
      </p:pic>
      <p:sp>
        <p:nvSpPr>
          <p:cNvPr id="5" name="テキスト ボックス 4"/>
          <p:cNvSpPr txBox="1"/>
          <p:nvPr/>
        </p:nvSpPr>
        <p:spPr>
          <a:xfrm>
            <a:off x="230659" y="1690689"/>
            <a:ext cx="4110682" cy="4678204"/>
          </a:xfrm>
          <a:prstGeom prst="rect">
            <a:avLst/>
          </a:prstGeom>
          <a:noFill/>
        </p:spPr>
        <p:txBody>
          <a:bodyPr wrap="square" rtlCol="0">
            <a:spAutoFit/>
          </a:bodyPr>
          <a:lstStyle/>
          <a:p>
            <a:pPr algn="ctr"/>
            <a:r>
              <a:rPr lang="en-US" altLang="ja-JP" sz="2800" dirty="0">
                <a:solidFill>
                  <a:prstClr val="black"/>
                </a:solidFill>
              </a:rPr>
              <a:t>Aquaculture (</a:t>
            </a:r>
            <a:r>
              <a:rPr lang="ja-JP" altLang="en-US" sz="2800" dirty="0">
                <a:solidFill>
                  <a:prstClr val="black"/>
                </a:solidFill>
              </a:rPr>
              <a:t>水産養殖</a:t>
            </a:r>
            <a:r>
              <a:rPr lang="en-US" altLang="ja-JP" sz="2800" dirty="0">
                <a:solidFill>
                  <a:prstClr val="black"/>
                </a:solidFill>
              </a:rPr>
              <a:t>) </a:t>
            </a:r>
            <a:r>
              <a:rPr lang="ja-JP" altLang="en-US" sz="2800" dirty="0">
                <a:solidFill>
                  <a:prstClr val="black"/>
                </a:solidFill>
              </a:rPr>
              <a:t>＋</a:t>
            </a:r>
            <a:endParaRPr lang="en-US" altLang="ja-JP" sz="2800" dirty="0">
              <a:solidFill>
                <a:prstClr val="black"/>
              </a:solidFill>
            </a:endParaRPr>
          </a:p>
          <a:p>
            <a:pPr algn="ctr"/>
            <a:r>
              <a:rPr lang="en-US" altLang="ja-JP" sz="2800" dirty="0">
                <a:solidFill>
                  <a:prstClr val="black"/>
                </a:solidFill>
              </a:rPr>
              <a:t>Hydroponics (</a:t>
            </a:r>
            <a:r>
              <a:rPr lang="ja-JP" altLang="en-US" sz="2800" dirty="0">
                <a:solidFill>
                  <a:prstClr val="black"/>
                </a:solidFill>
              </a:rPr>
              <a:t>水耕栽培</a:t>
            </a:r>
            <a:r>
              <a:rPr lang="en-US" altLang="ja-JP" sz="2800" dirty="0">
                <a:solidFill>
                  <a:prstClr val="black"/>
                </a:solidFill>
              </a:rPr>
              <a:t>)</a:t>
            </a:r>
          </a:p>
          <a:p>
            <a:pPr algn="ctr"/>
            <a:endParaRPr lang="en-US" altLang="ja-JP" sz="2800" dirty="0">
              <a:solidFill>
                <a:prstClr val="black"/>
              </a:solidFill>
            </a:endParaRPr>
          </a:p>
          <a:p>
            <a:pPr algn="ctr"/>
            <a:r>
              <a:rPr lang="en-US" altLang="ja-JP" sz="2800" dirty="0" err="1">
                <a:solidFill>
                  <a:prstClr val="black"/>
                </a:solidFill>
              </a:rPr>
              <a:t>Aquaponics</a:t>
            </a:r>
            <a:endParaRPr lang="en-US" altLang="ja-JP" sz="2800" dirty="0">
              <a:solidFill>
                <a:prstClr val="black"/>
              </a:solidFill>
            </a:endParaRPr>
          </a:p>
          <a:p>
            <a:pPr algn="ctr"/>
            <a:endParaRPr lang="en-US" altLang="ja-JP" sz="700" dirty="0">
              <a:solidFill>
                <a:prstClr val="black"/>
              </a:solidFill>
            </a:endParaRPr>
          </a:p>
          <a:p>
            <a:pPr>
              <a:lnSpc>
                <a:spcPts val="3800"/>
              </a:lnSpc>
            </a:pPr>
            <a:r>
              <a:rPr lang="ja-JP" altLang="en-US" sz="2800" dirty="0">
                <a:solidFill>
                  <a:prstClr val="black"/>
                </a:solidFill>
              </a:rPr>
              <a:t>水産養殖と水耕栽培を組み合わせた合理的で独特な栽培方法</a:t>
            </a:r>
            <a:endParaRPr lang="en-US" altLang="ja-JP" sz="2800" dirty="0">
              <a:solidFill>
                <a:prstClr val="black"/>
              </a:solidFill>
            </a:endParaRPr>
          </a:p>
          <a:p>
            <a:endParaRPr lang="en-US" altLang="ja-JP" sz="2800" dirty="0">
              <a:solidFill>
                <a:prstClr val="black"/>
              </a:solidFill>
            </a:endParaRPr>
          </a:p>
          <a:p>
            <a:endParaRPr lang="en-US" altLang="ja-JP" sz="2800" dirty="0">
              <a:solidFill>
                <a:prstClr val="black"/>
              </a:solidFill>
            </a:endParaRPr>
          </a:p>
        </p:txBody>
      </p:sp>
      <p:sp>
        <p:nvSpPr>
          <p:cNvPr id="6" name="日付プレースホルダー 5"/>
          <p:cNvSpPr>
            <a:spLocks noGrp="1"/>
          </p:cNvSpPr>
          <p:nvPr>
            <p:ph type="dt" sz="half" idx="10"/>
          </p:nvPr>
        </p:nvSpPr>
        <p:spPr/>
        <p:txBody>
          <a:bodyPr/>
          <a:lstStyle/>
          <a:p>
            <a:fld id="{DBAE26F7-2322-4D5F-8486-A54D297EBD49}"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7" name="フッター プレースホルダー 6"/>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8" name="スライド番号プレースホルダー 7"/>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63</a:t>
            </a:fld>
            <a:endParaRPr lang="ja-JP" altLang="en-US">
              <a:solidFill>
                <a:prstClr val="black">
                  <a:tint val="75000"/>
                </a:prstClr>
              </a:solidFill>
            </a:endParaRPr>
          </a:p>
        </p:txBody>
      </p:sp>
      <p:sp>
        <p:nvSpPr>
          <p:cNvPr id="9" name="テキスト ボックス 8"/>
          <p:cNvSpPr txBox="1"/>
          <p:nvPr/>
        </p:nvSpPr>
        <p:spPr>
          <a:xfrm rot="5400000">
            <a:off x="2010032" y="3030611"/>
            <a:ext cx="551935" cy="523220"/>
          </a:xfrm>
          <a:prstGeom prst="rect">
            <a:avLst/>
          </a:prstGeom>
          <a:noFill/>
        </p:spPr>
        <p:txBody>
          <a:bodyPr wrap="square" rtlCol="0">
            <a:spAutoFit/>
          </a:bodyPr>
          <a:lstStyle/>
          <a:p>
            <a:r>
              <a:rPr lang="ja-JP" altLang="en-US" sz="2800" dirty="0">
                <a:solidFill>
                  <a:prstClr val="black"/>
                </a:solidFill>
              </a:rPr>
              <a:t>＝</a:t>
            </a:r>
          </a:p>
        </p:txBody>
      </p:sp>
      <p:grpSp>
        <p:nvGrpSpPr>
          <p:cNvPr id="47" name="グループ化 46"/>
          <p:cNvGrpSpPr/>
          <p:nvPr/>
        </p:nvGrpSpPr>
        <p:grpSpPr>
          <a:xfrm>
            <a:off x="5446706" y="4360749"/>
            <a:ext cx="2521258" cy="1731145"/>
            <a:chOff x="5526605" y="3826276"/>
            <a:chExt cx="2521258" cy="1731145"/>
          </a:xfrm>
        </p:grpSpPr>
        <p:sp>
          <p:nvSpPr>
            <p:cNvPr id="3" name="正方形/長方形 2"/>
            <p:cNvSpPr/>
            <p:nvPr/>
          </p:nvSpPr>
          <p:spPr>
            <a:xfrm>
              <a:off x="5526605" y="3977196"/>
              <a:ext cx="2521258" cy="1562470"/>
            </a:xfrm>
            <a:prstGeom prst="rect">
              <a:avLst/>
            </a:prstGeom>
            <a:solidFill>
              <a:srgbClr val="25C6FF">
                <a:alpha val="8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1" name="直線コネクタ 10"/>
            <p:cNvCxnSpPr/>
            <p:nvPr/>
          </p:nvCxnSpPr>
          <p:spPr>
            <a:xfrm>
              <a:off x="5526605" y="3826276"/>
              <a:ext cx="0" cy="173114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8047863" y="3826276"/>
              <a:ext cx="0" cy="173114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5526605" y="5539666"/>
              <a:ext cx="2521257" cy="1775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4" name="図 43"/>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67855" y="4461029"/>
              <a:ext cx="803429" cy="803429"/>
            </a:xfrm>
            <a:prstGeom prst="rect">
              <a:avLst/>
            </a:prstGeom>
            <a:solidFill>
              <a:srgbClr val="37CBFF">
                <a:alpha val="76078"/>
              </a:srgbClr>
            </a:solidFill>
            <a:ln>
              <a:noFill/>
            </a:ln>
          </p:spPr>
        </p:pic>
        <p:pic>
          <p:nvPicPr>
            <p:cNvPr id="46" name="図 45"/>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45290" y="4970415"/>
              <a:ext cx="401715" cy="401715"/>
            </a:xfrm>
            <a:prstGeom prst="rect">
              <a:avLst/>
            </a:prstGeom>
            <a:solidFill>
              <a:srgbClr val="37CBFF">
                <a:alpha val="76078"/>
              </a:srgbClr>
            </a:solidFill>
            <a:ln>
              <a:noFill/>
            </a:ln>
          </p:spPr>
        </p:pic>
      </p:grpSp>
      <p:sp>
        <p:nvSpPr>
          <p:cNvPr id="49" name="左カーブ矢印 48"/>
          <p:cNvSpPr/>
          <p:nvPr/>
        </p:nvSpPr>
        <p:spPr>
          <a:xfrm>
            <a:off x="8077913" y="2548108"/>
            <a:ext cx="1012055" cy="2956780"/>
          </a:xfrm>
          <a:prstGeom prst="curvedLeftArrow">
            <a:avLst/>
          </a:prstGeom>
          <a:solidFill>
            <a:srgbClr val="C1EFFF"/>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50" name="左カーブ矢印 49"/>
          <p:cNvSpPr/>
          <p:nvPr/>
        </p:nvSpPr>
        <p:spPr>
          <a:xfrm rot="10800000">
            <a:off x="4368324" y="2553058"/>
            <a:ext cx="1012055" cy="2956780"/>
          </a:xfrm>
          <a:prstGeom prst="curvedLeftArrow">
            <a:avLst/>
          </a:prstGeom>
          <a:solidFill>
            <a:srgbClr val="C1EFFF"/>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pic>
        <p:nvPicPr>
          <p:cNvPr id="51" name="Picture 2" descr="http://i.istockimg.com/file_thumbview_approve/18559399/3/stock-illustration-18559399-tilapia.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95901" y="5136224"/>
            <a:ext cx="937708" cy="656396"/>
          </a:xfrm>
          <a:prstGeom prst="rect">
            <a:avLst/>
          </a:prstGeom>
          <a:solidFill>
            <a:srgbClr val="37CBFF">
              <a:alpha val="76078"/>
            </a:srgbClr>
          </a:solidFill>
          <a:ln>
            <a:noFill/>
          </a:ln>
          <a:extLst/>
        </p:spPr>
      </p:pic>
      <p:pic>
        <p:nvPicPr>
          <p:cNvPr id="52" name="Picture 2" descr="http://i.istockimg.com/file_thumbview_approve/18559399/3/stock-illustration-18559399-tilapia.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659664" y="4820776"/>
            <a:ext cx="523484" cy="366439"/>
          </a:xfrm>
          <a:prstGeom prst="rect">
            <a:avLst/>
          </a:prstGeom>
          <a:solidFill>
            <a:srgbClr val="37CBFF">
              <a:alpha val="76078"/>
            </a:srgbClr>
          </a:solidFill>
          <a:ln>
            <a:noFill/>
          </a:ln>
          <a:extLst/>
        </p:spPr>
      </p:pic>
      <p:pic>
        <p:nvPicPr>
          <p:cNvPr id="53" name="Picture 8" descr="鹿魚島探し隊！-ティラピア"/>
          <p:cNvPicPr>
            <a:picLocks noChangeAspect="1" noChangeArrowheads="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162406" y="5487699"/>
            <a:ext cx="615705" cy="461779"/>
          </a:xfrm>
          <a:prstGeom prst="rect">
            <a:avLst/>
          </a:prstGeom>
          <a:solidFill>
            <a:srgbClr val="37CBFF">
              <a:alpha val="76078"/>
            </a:srgbClr>
          </a:solidFill>
          <a:ln>
            <a:noFill/>
          </a:ln>
          <a:extLst/>
        </p:spPr>
      </p:pic>
      <p:grpSp>
        <p:nvGrpSpPr>
          <p:cNvPr id="24" name="グループ化 23"/>
          <p:cNvGrpSpPr/>
          <p:nvPr/>
        </p:nvGrpSpPr>
        <p:grpSpPr>
          <a:xfrm>
            <a:off x="5752069" y="1574804"/>
            <a:ext cx="1875201" cy="1480880"/>
            <a:chOff x="5948894" y="1446958"/>
            <a:chExt cx="1431721" cy="1130656"/>
          </a:xfrm>
        </p:grpSpPr>
        <p:pic>
          <p:nvPicPr>
            <p:cNvPr id="28" name="コンテンツ プレースホルダー 3"/>
            <p:cNvPicPr>
              <a:picLocks noChangeAspect="1"/>
            </p:cNvPicPr>
            <p:nvPr/>
          </p:nvPicPr>
          <p:blipFill rotWithShape="1">
            <a:blip r:embed="rId9" cstate="print">
              <a:extLst>
                <a:ext uri="{28A0092B-C50C-407E-A947-70E740481C1C}">
                  <a14:useLocalDpi xmlns:a14="http://schemas.microsoft.com/office/drawing/2010/main" val="0"/>
                </a:ext>
              </a:extLst>
            </a:blip>
            <a:srcRect l="44331" r="-1"/>
            <a:stretch/>
          </p:blipFill>
          <p:spPr>
            <a:xfrm>
              <a:off x="6157014" y="1446958"/>
              <a:ext cx="832417" cy="753525"/>
            </a:xfrm>
            <a:prstGeom prst="rect">
              <a:avLst/>
            </a:prstGeom>
            <a:ln>
              <a:noFill/>
            </a:ln>
          </p:spPr>
        </p:pic>
        <p:sp>
          <p:nvSpPr>
            <p:cNvPr id="30" name="フリーフォーム 29"/>
            <p:cNvSpPr/>
            <p:nvPr/>
          </p:nvSpPr>
          <p:spPr>
            <a:xfrm>
              <a:off x="6630185" y="2239893"/>
              <a:ext cx="224068" cy="182363"/>
            </a:xfrm>
            <a:custGeom>
              <a:avLst/>
              <a:gdLst>
                <a:gd name="connsiteX0" fmla="*/ 0 w 142042"/>
                <a:gd name="connsiteY0" fmla="*/ 0 h 417250"/>
                <a:gd name="connsiteX1" fmla="*/ 8877 w 142042"/>
                <a:gd name="connsiteY1" fmla="*/ 204186 h 417250"/>
                <a:gd name="connsiteX2" fmla="*/ 26633 w 142042"/>
                <a:gd name="connsiteY2" fmla="*/ 230819 h 417250"/>
                <a:gd name="connsiteX3" fmla="*/ 71021 w 142042"/>
                <a:gd name="connsiteY3" fmla="*/ 310718 h 417250"/>
                <a:gd name="connsiteX4" fmla="*/ 97654 w 142042"/>
                <a:gd name="connsiteY4" fmla="*/ 363984 h 417250"/>
                <a:gd name="connsiteX5" fmla="*/ 142042 w 142042"/>
                <a:gd name="connsiteY5" fmla="*/ 417250 h 41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042" h="417250">
                  <a:moveTo>
                    <a:pt x="0" y="0"/>
                  </a:moveTo>
                  <a:cubicBezTo>
                    <a:pt x="2959" y="68062"/>
                    <a:pt x="1068" y="136509"/>
                    <a:pt x="8877" y="204186"/>
                  </a:cubicBezTo>
                  <a:cubicBezTo>
                    <a:pt x="10100" y="214785"/>
                    <a:pt x="22987" y="220792"/>
                    <a:pt x="26633" y="230819"/>
                  </a:cubicBezTo>
                  <a:cubicBezTo>
                    <a:pt x="57016" y="314372"/>
                    <a:pt x="17265" y="292801"/>
                    <a:pt x="71021" y="310718"/>
                  </a:cubicBezTo>
                  <a:cubicBezTo>
                    <a:pt x="79614" y="336495"/>
                    <a:pt x="78881" y="342082"/>
                    <a:pt x="97654" y="363984"/>
                  </a:cubicBezTo>
                  <a:cubicBezTo>
                    <a:pt x="145881" y="420249"/>
                    <a:pt x="122502" y="378168"/>
                    <a:pt x="142042" y="417250"/>
                  </a:cubicBezTo>
                </a:path>
              </a:pathLst>
            </a:custGeom>
            <a:ln w="19050">
              <a:solidFill>
                <a:srgbClr val="FFD03B">
                  <a:alpha val="80000"/>
                </a:srgb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ja-JP" altLang="en-US">
                <a:solidFill>
                  <a:prstClr val="black"/>
                </a:solidFill>
              </a:endParaRPr>
            </a:p>
          </p:txBody>
        </p:sp>
        <p:sp>
          <p:nvSpPr>
            <p:cNvPr id="31" name="フリーフォーム 30"/>
            <p:cNvSpPr/>
            <p:nvPr/>
          </p:nvSpPr>
          <p:spPr>
            <a:xfrm>
              <a:off x="6380949" y="2231016"/>
              <a:ext cx="249237" cy="282571"/>
            </a:xfrm>
            <a:custGeom>
              <a:avLst/>
              <a:gdLst>
                <a:gd name="connsiteX0" fmla="*/ 257453 w 257453"/>
                <a:gd name="connsiteY0" fmla="*/ 0 h 355107"/>
                <a:gd name="connsiteX1" fmla="*/ 230820 w 257453"/>
                <a:gd name="connsiteY1" fmla="*/ 44389 h 355107"/>
                <a:gd name="connsiteX2" fmla="*/ 221942 w 257453"/>
                <a:gd name="connsiteY2" fmla="*/ 71022 h 355107"/>
                <a:gd name="connsiteX3" fmla="*/ 204187 w 257453"/>
                <a:gd name="connsiteY3" fmla="*/ 115410 h 355107"/>
                <a:gd name="connsiteX4" fmla="*/ 186431 w 257453"/>
                <a:gd name="connsiteY4" fmla="*/ 168676 h 355107"/>
                <a:gd name="connsiteX5" fmla="*/ 177554 w 257453"/>
                <a:gd name="connsiteY5" fmla="*/ 204187 h 355107"/>
                <a:gd name="connsiteX6" fmla="*/ 159798 w 257453"/>
                <a:gd name="connsiteY6" fmla="*/ 221942 h 355107"/>
                <a:gd name="connsiteX7" fmla="*/ 88777 w 257453"/>
                <a:gd name="connsiteY7" fmla="*/ 284086 h 355107"/>
                <a:gd name="connsiteX8" fmla="*/ 62144 w 257453"/>
                <a:gd name="connsiteY8" fmla="*/ 301841 h 355107"/>
                <a:gd name="connsiteX9" fmla="*/ 35511 w 257453"/>
                <a:gd name="connsiteY9" fmla="*/ 310719 h 355107"/>
                <a:gd name="connsiteX10" fmla="*/ 8878 w 257453"/>
                <a:gd name="connsiteY10" fmla="*/ 346229 h 355107"/>
                <a:gd name="connsiteX11" fmla="*/ 0 w 257453"/>
                <a:gd name="connsiteY11" fmla="*/ 355107 h 355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7453" h="355107">
                  <a:moveTo>
                    <a:pt x="257453" y="0"/>
                  </a:moveTo>
                  <a:cubicBezTo>
                    <a:pt x="248575" y="14796"/>
                    <a:pt x="238537" y="28955"/>
                    <a:pt x="230820" y="44389"/>
                  </a:cubicBezTo>
                  <a:cubicBezTo>
                    <a:pt x="226635" y="52759"/>
                    <a:pt x="225228" y="62260"/>
                    <a:pt x="221942" y="71022"/>
                  </a:cubicBezTo>
                  <a:cubicBezTo>
                    <a:pt x="216347" y="85943"/>
                    <a:pt x="209633" y="100434"/>
                    <a:pt x="204187" y="115410"/>
                  </a:cubicBezTo>
                  <a:cubicBezTo>
                    <a:pt x="197791" y="132999"/>
                    <a:pt x="190970" y="150519"/>
                    <a:pt x="186431" y="168676"/>
                  </a:cubicBezTo>
                  <a:cubicBezTo>
                    <a:pt x="183472" y="180513"/>
                    <a:pt x="183011" y="193274"/>
                    <a:pt x="177554" y="204187"/>
                  </a:cubicBezTo>
                  <a:cubicBezTo>
                    <a:pt x="173811" y="211673"/>
                    <a:pt x="164820" y="215246"/>
                    <a:pt x="159798" y="221942"/>
                  </a:cubicBezTo>
                  <a:cubicBezTo>
                    <a:pt x="111014" y="286987"/>
                    <a:pt x="148710" y="269102"/>
                    <a:pt x="88777" y="284086"/>
                  </a:cubicBezTo>
                  <a:cubicBezTo>
                    <a:pt x="79899" y="290004"/>
                    <a:pt x="71687" y="297069"/>
                    <a:pt x="62144" y="301841"/>
                  </a:cubicBezTo>
                  <a:cubicBezTo>
                    <a:pt x="53774" y="306026"/>
                    <a:pt x="42700" y="304728"/>
                    <a:pt x="35511" y="310719"/>
                  </a:cubicBezTo>
                  <a:cubicBezTo>
                    <a:pt x="24144" y="320191"/>
                    <a:pt x="18121" y="334675"/>
                    <a:pt x="8878" y="346229"/>
                  </a:cubicBezTo>
                  <a:cubicBezTo>
                    <a:pt x="6264" y="349497"/>
                    <a:pt x="2959" y="352148"/>
                    <a:pt x="0" y="355107"/>
                  </a:cubicBezTo>
                </a:path>
              </a:pathLst>
            </a:custGeom>
            <a:ln w="19050">
              <a:solidFill>
                <a:srgbClr val="FFD03B">
                  <a:alpha val="80000"/>
                </a:srgb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ja-JP" altLang="en-US">
                <a:solidFill>
                  <a:prstClr val="black"/>
                </a:solidFill>
              </a:endParaRPr>
            </a:p>
          </p:txBody>
        </p:sp>
        <p:sp>
          <p:nvSpPr>
            <p:cNvPr id="32" name="フリーフォーム 31"/>
            <p:cNvSpPr/>
            <p:nvPr/>
          </p:nvSpPr>
          <p:spPr>
            <a:xfrm>
              <a:off x="6616568" y="2239378"/>
              <a:ext cx="545838" cy="263458"/>
            </a:xfrm>
            <a:custGeom>
              <a:avLst/>
              <a:gdLst>
                <a:gd name="connsiteX0" fmla="*/ 0 w 372862"/>
                <a:gd name="connsiteY0" fmla="*/ 0 h 239697"/>
                <a:gd name="connsiteX1" fmla="*/ 44388 w 372862"/>
                <a:gd name="connsiteY1" fmla="*/ 8877 h 239697"/>
                <a:gd name="connsiteX2" fmla="*/ 97654 w 372862"/>
                <a:gd name="connsiteY2" fmla="*/ 44388 h 239697"/>
                <a:gd name="connsiteX3" fmla="*/ 150920 w 372862"/>
                <a:gd name="connsiteY3" fmla="*/ 53266 h 239697"/>
                <a:gd name="connsiteX4" fmla="*/ 177553 w 372862"/>
                <a:gd name="connsiteY4" fmla="*/ 79899 h 239697"/>
                <a:gd name="connsiteX5" fmla="*/ 230819 w 372862"/>
                <a:gd name="connsiteY5" fmla="*/ 115409 h 239697"/>
                <a:gd name="connsiteX6" fmla="*/ 239697 w 372862"/>
                <a:gd name="connsiteY6" fmla="*/ 142042 h 239697"/>
                <a:gd name="connsiteX7" fmla="*/ 275208 w 372862"/>
                <a:gd name="connsiteY7" fmla="*/ 186431 h 239697"/>
                <a:gd name="connsiteX8" fmla="*/ 301841 w 372862"/>
                <a:gd name="connsiteY8" fmla="*/ 204186 h 239697"/>
                <a:gd name="connsiteX9" fmla="*/ 346229 w 372862"/>
                <a:gd name="connsiteY9" fmla="*/ 239697 h 239697"/>
                <a:gd name="connsiteX10" fmla="*/ 372862 w 372862"/>
                <a:gd name="connsiteY10" fmla="*/ 230819 h 239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862" h="239697">
                  <a:moveTo>
                    <a:pt x="0" y="0"/>
                  </a:moveTo>
                  <a:cubicBezTo>
                    <a:pt x="14796" y="2959"/>
                    <a:pt x="30651" y="2633"/>
                    <a:pt x="44388" y="8877"/>
                  </a:cubicBezTo>
                  <a:cubicBezTo>
                    <a:pt x="63815" y="17707"/>
                    <a:pt x="76605" y="40880"/>
                    <a:pt x="97654" y="44388"/>
                  </a:cubicBezTo>
                  <a:lnTo>
                    <a:pt x="150920" y="53266"/>
                  </a:lnTo>
                  <a:cubicBezTo>
                    <a:pt x="159798" y="62144"/>
                    <a:pt x="167643" y="72191"/>
                    <a:pt x="177553" y="79899"/>
                  </a:cubicBezTo>
                  <a:cubicBezTo>
                    <a:pt x="194397" y="93000"/>
                    <a:pt x="230819" y="115409"/>
                    <a:pt x="230819" y="115409"/>
                  </a:cubicBezTo>
                  <a:cubicBezTo>
                    <a:pt x="233778" y="124287"/>
                    <a:pt x="235512" y="133672"/>
                    <a:pt x="239697" y="142042"/>
                  </a:cubicBezTo>
                  <a:cubicBezTo>
                    <a:pt x="247388" y="157424"/>
                    <a:pt x="261445" y="175421"/>
                    <a:pt x="275208" y="186431"/>
                  </a:cubicBezTo>
                  <a:cubicBezTo>
                    <a:pt x="283540" y="193096"/>
                    <a:pt x="292963" y="198268"/>
                    <a:pt x="301841" y="204186"/>
                  </a:cubicBezTo>
                  <a:cubicBezTo>
                    <a:pt x="315474" y="224636"/>
                    <a:pt x="317642" y="239697"/>
                    <a:pt x="346229" y="239697"/>
                  </a:cubicBezTo>
                  <a:cubicBezTo>
                    <a:pt x="355587" y="239697"/>
                    <a:pt x="372862" y="230819"/>
                    <a:pt x="372862" y="230819"/>
                  </a:cubicBezTo>
                </a:path>
              </a:pathLst>
            </a:custGeom>
            <a:ln w="19050">
              <a:solidFill>
                <a:srgbClr val="FFD03B">
                  <a:alpha val="80000"/>
                </a:srgb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ja-JP" altLang="en-US">
                <a:solidFill>
                  <a:prstClr val="black"/>
                </a:solidFill>
              </a:endParaRPr>
            </a:p>
          </p:txBody>
        </p:sp>
        <p:sp>
          <p:nvSpPr>
            <p:cNvPr id="33" name="フリーフォーム 32"/>
            <p:cNvSpPr/>
            <p:nvPr/>
          </p:nvSpPr>
          <p:spPr>
            <a:xfrm>
              <a:off x="6193003" y="2258767"/>
              <a:ext cx="407190" cy="283385"/>
            </a:xfrm>
            <a:custGeom>
              <a:avLst/>
              <a:gdLst>
                <a:gd name="connsiteX0" fmla="*/ 266381 w 266381"/>
                <a:gd name="connsiteY0" fmla="*/ 0 h 319596"/>
                <a:gd name="connsiteX1" fmla="*/ 213115 w 266381"/>
                <a:gd name="connsiteY1" fmla="*/ 35510 h 319596"/>
                <a:gd name="connsiteX2" fmla="*/ 177604 w 266381"/>
                <a:gd name="connsiteY2" fmla="*/ 71021 h 319596"/>
                <a:gd name="connsiteX3" fmla="*/ 159849 w 266381"/>
                <a:gd name="connsiteY3" fmla="*/ 124287 h 319596"/>
                <a:gd name="connsiteX4" fmla="*/ 142094 w 266381"/>
                <a:gd name="connsiteY4" fmla="*/ 159798 h 319596"/>
                <a:gd name="connsiteX5" fmla="*/ 106583 w 266381"/>
                <a:gd name="connsiteY5" fmla="*/ 248574 h 319596"/>
                <a:gd name="connsiteX6" fmla="*/ 79950 w 266381"/>
                <a:gd name="connsiteY6" fmla="*/ 266330 h 319596"/>
                <a:gd name="connsiteX7" fmla="*/ 71072 w 266381"/>
                <a:gd name="connsiteY7" fmla="*/ 292963 h 319596"/>
                <a:gd name="connsiteX8" fmla="*/ 44439 w 266381"/>
                <a:gd name="connsiteY8" fmla="*/ 301840 h 319596"/>
                <a:gd name="connsiteX9" fmla="*/ 26684 w 266381"/>
                <a:gd name="connsiteY9" fmla="*/ 319596 h 319596"/>
                <a:gd name="connsiteX10" fmla="*/ 51 w 266381"/>
                <a:gd name="connsiteY10" fmla="*/ 292963 h 31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6381" h="319596">
                  <a:moveTo>
                    <a:pt x="266381" y="0"/>
                  </a:moveTo>
                  <a:cubicBezTo>
                    <a:pt x="183473" y="16580"/>
                    <a:pt x="244963" y="-9077"/>
                    <a:pt x="213115" y="35510"/>
                  </a:cubicBezTo>
                  <a:cubicBezTo>
                    <a:pt x="203385" y="49132"/>
                    <a:pt x="177604" y="71021"/>
                    <a:pt x="177604" y="71021"/>
                  </a:cubicBezTo>
                  <a:cubicBezTo>
                    <a:pt x="171686" y="88776"/>
                    <a:pt x="168219" y="107547"/>
                    <a:pt x="159849" y="124287"/>
                  </a:cubicBezTo>
                  <a:cubicBezTo>
                    <a:pt x="153931" y="136124"/>
                    <a:pt x="147009" y="147510"/>
                    <a:pt x="142094" y="159798"/>
                  </a:cubicBezTo>
                  <a:cubicBezTo>
                    <a:pt x="134452" y="178902"/>
                    <a:pt x="122597" y="229357"/>
                    <a:pt x="106583" y="248574"/>
                  </a:cubicBezTo>
                  <a:cubicBezTo>
                    <a:pt x="99752" y="256771"/>
                    <a:pt x="88828" y="260411"/>
                    <a:pt x="79950" y="266330"/>
                  </a:cubicBezTo>
                  <a:cubicBezTo>
                    <a:pt x="76991" y="275208"/>
                    <a:pt x="77689" y="286346"/>
                    <a:pt x="71072" y="292963"/>
                  </a:cubicBezTo>
                  <a:cubicBezTo>
                    <a:pt x="64455" y="299580"/>
                    <a:pt x="52463" y="297025"/>
                    <a:pt x="44439" y="301840"/>
                  </a:cubicBezTo>
                  <a:cubicBezTo>
                    <a:pt x="37262" y="306146"/>
                    <a:pt x="32602" y="313677"/>
                    <a:pt x="26684" y="319596"/>
                  </a:cubicBezTo>
                  <a:cubicBezTo>
                    <a:pt x="-2411" y="300199"/>
                    <a:pt x="51" y="312510"/>
                    <a:pt x="51" y="292963"/>
                  </a:cubicBezTo>
                </a:path>
              </a:pathLst>
            </a:custGeom>
            <a:ln w="19050">
              <a:solidFill>
                <a:srgbClr val="FFD03B">
                  <a:alpha val="80000"/>
                </a:srgb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ja-JP" altLang="en-US">
                <a:solidFill>
                  <a:prstClr val="black"/>
                </a:solidFill>
              </a:endParaRPr>
            </a:p>
          </p:txBody>
        </p:sp>
        <p:sp>
          <p:nvSpPr>
            <p:cNvPr id="34" name="フリーフォーム 33"/>
            <p:cNvSpPr/>
            <p:nvPr/>
          </p:nvSpPr>
          <p:spPr>
            <a:xfrm>
              <a:off x="6621308" y="2319793"/>
              <a:ext cx="188182" cy="193794"/>
            </a:xfrm>
            <a:custGeom>
              <a:avLst/>
              <a:gdLst>
                <a:gd name="connsiteX0" fmla="*/ 0 w 284085"/>
                <a:gd name="connsiteY0" fmla="*/ 0 h 213064"/>
                <a:gd name="connsiteX1" fmla="*/ 8878 w 284085"/>
                <a:gd name="connsiteY1" fmla="*/ 44388 h 213064"/>
                <a:gd name="connsiteX2" fmla="*/ 44388 w 284085"/>
                <a:gd name="connsiteY2" fmla="*/ 53266 h 213064"/>
                <a:gd name="connsiteX3" fmla="*/ 97654 w 284085"/>
                <a:gd name="connsiteY3" fmla="*/ 79899 h 213064"/>
                <a:gd name="connsiteX4" fmla="*/ 124287 w 284085"/>
                <a:gd name="connsiteY4" fmla="*/ 88777 h 213064"/>
                <a:gd name="connsiteX5" fmla="*/ 142043 w 284085"/>
                <a:gd name="connsiteY5" fmla="*/ 115410 h 213064"/>
                <a:gd name="connsiteX6" fmla="*/ 204186 w 284085"/>
                <a:gd name="connsiteY6" fmla="*/ 150920 h 213064"/>
                <a:gd name="connsiteX7" fmla="*/ 257452 w 284085"/>
                <a:gd name="connsiteY7" fmla="*/ 177553 h 213064"/>
                <a:gd name="connsiteX8" fmla="*/ 284085 w 284085"/>
                <a:gd name="connsiteY8" fmla="*/ 213064 h 21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085" h="213064">
                  <a:moveTo>
                    <a:pt x="0" y="0"/>
                  </a:moveTo>
                  <a:cubicBezTo>
                    <a:pt x="2959" y="14796"/>
                    <a:pt x="-782" y="32796"/>
                    <a:pt x="8878" y="44388"/>
                  </a:cubicBezTo>
                  <a:cubicBezTo>
                    <a:pt x="16689" y="53761"/>
                    <a:pt x="32656" y="49914"/>
                    <a:pt x="44388" y="53266"/>
                  </a:cubicBezTo>
                  <a:cubicBezTo>
                    <a:pt x="96454" y="68143"/>
                    <a:pt x="45777" y="53961"/>
                    <a:pt x="97654" y="79899"/>
                  </a:cubicBezTo>
                  <a:cubicBezTo>
                    <a:pt x="106024" y="84084"/>
                    <a:pt x="115409" y="85818"/>
                    <a:pt x="124287" y="88777"/>
                  </a:cubicBezTo>
                  <a:cubicBezTo>
                    <a:pt x="130206" y="97655"/>
                    <a:pt x="134498" y="107865"/>
                    <a:pt x="142043" y="115410"/>
                  </a:cubicBezTo>
                  <a:cubicBezTo>
                    <a:pt x="168917" y="142284"/>
                    <a:pt x="173713" y="140763"/>
                    <a:pt x="204186" y="150920"/>
                  </a:cubicBezTo>
                  <a:cubicBezTo>
                    <a:pt x="245536" y="192270"/>
                    <a:pt x="192005" y="144830"/>
                    <a:pt x="257452" y="177553"/>
                  </a:cubicBezTo>
                  <a:cubicBezTo>
                    <a:pt x="272409" y="185032"/>
                    <a:pt x="277376" y="199645"/>
                    <a:pt x="284085" y="213064"/>
                  </a:cubicBezTo>
                </a:path>
              </a:pathLst>
            </a:custGeom>
            <a:ln w="19050">
              <a:solidFill>
                <a:srgbClr val="FFD03B">
                  <a:alpha val="80000"/>
                </a:srgb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ja-JP" altLang="en-US">
                <a:solidFill>
                  <a:prstClr val="black"/>
                </a:solidFill>
              </a:endParaRPr>
            </a:p>
          </p:txBody>
        </p:sp>
        <p:sp>
          <p:nvSpPr>
            <p:cNvPr id="35" name="フリーフォーム 34"/>
            <p:cNvSpPr/>
            <p:nvPr/>
          </p:nvSpPr>
          <p:spPr>
            <a:xfrm>
              <a:off x="6101863" y="2411738"/>
              <a:ext cx="279086" cy="113379"/>
            </a:xfrm>
            <a:custGeom>
              <a:avLst/>
              <a:gdLst>
                <a:gd name="connsiteX0" fmla="*/ 221941 w 221941"/>
                <a:gd name="connsiteY0" fmla="*/ 0 h 142043"/>
                <a:gd name="connsiteX1" fmla="*/ 142042 w 221941"/>
                <a:gd name="connsiteY1" fmla="*/ 53266 h 142043"/>
                <a:gd name="connsiteX2" fmla="*/ 106532 w 221941"/>
                <a:gd name="connsiteY2" fmla="*/ 71022 h 142043"/>
                <a:gd name="connsiteX3" fmla="*/ 35510 w 221941"/>
                <a:gd name="connsiteY3" fmla="*/ 106532 h 142043"/>
                <a:gd name="connsiteX4" fmla="*/ 0 w 221941"/>
                <a:gd name="connsiteY4" fmla="*/ 142043 h 142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41" h="142043">
                  <a:moveTo>
                    <a:pt x="221941" y="0"/>
                  </a:moveTo>
                  <a:cubicBezTo>
                    <a:pt x="195308" y="17755"/>
                    <a:pt x="170671" y="38951"/>
                    <a:pt x="142042" y="53266"/>
                  </a:cubicBezTo>
                  <a:cubicBezTo>
                    <a:pt x="130205" y="59185"/>
                    <a:pt x="117754" y="64008"/>
                    <a:pt x="106532" y="71022"/>
                  </a:cubicBezTo>
                  <a:cubicBezTo>
                    <a:pt x="46173" y="108747"/>
                    <a:pt x="97817" y="90957"/>
                    <a:pt x="35510" y="106532"/>
                  </a:cubicBezTo>
                  <a:lnTo>
                    <a:pt x="0" y="142043"/>
                  </a:lnTo>
                </a:path>
              </a:pathLst>
            </a:custGeom>
            <a:ln w="19050">
              <a:solidFill>
                <a:srgbClr val="FFD03B">
                  <a:alpha val="80000"/>
                </a:srgb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ja-JP" altLang="en-US">
                <a:solidFill>
                  <a:prstClr val="black"/>
                </a:solidFill>
              </a:endParaRPr>
            </a:p>
          </p:txBody>
        </p:sp>
        <p:grpSp>
          <p:nvGrpSpPr>
            <p:cNvPr id="12" name="グループ化 11"/>
            <p:cNvGrpSpPr/>
            <p:nvPr/>
          </p:nvGrpSpPr>
          <p:grpSpPr>
            <a:xfrm>
              <a:off x="5948894" y="2191706"/>
              <a:ext cx="1431721" cy="385908"/>
              <a:chOff x="5659664" y="2176842"/>
              <a:chExt cx="1431721" cy="698243"/>
            </a:xfrm>
          </p:grpSpPr>
          <p:sp>
            <p:nvSpPr>
              <p:cNvPr id="10" name="片側の 2 つの角を切り取った四角形 9"/>
              <p:cNvSpPr/>
              <p:nvPr/>
            </p:nvSpPr>
            <p:spPr>
              <a:xfrm>
                <a:off x="5659664" y="2176842"/>
                <a:ext cx="1431721" cy="698243"/>
              </a:xfrm>
              <a:prstGeom prst="snip2SameRect">
                <a:avLst>
                  <a:gd name="adj1" fmla="val 50000"/>
                  <a:gd name="adj2" fmla="val 6296"/>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5" name="片側の 2 つの角を切り取った四角形 44"/>
              <p:cNvSpPr/>
              <p:nvPr/>
            </p:nvSpPr>
            <p:spPr>
              <a:xfrm>
                <a:off x="5732586" y="2213584"/>
                <a:ext cx="1288274" cy="628284"/>
              </a:xfrm>
              <a:prstGeom prst="snip2SameRect">
                <a:avLst>
                  <a:gd name="adj1" fmla="val 50000"/>
                  <a:gd name="adj2" fmla="val 6296"/>
                </a:avLst>
              </a:prstGeom>
              <a:no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54" name="フリーフォーム 53"/>
            <p:cNvSpPr/>
            <p:nvPr/>
          </p:nvSpPr>
          <p:spPr>
            <a:xfrm>
              <a:off x="6501157" y="2415819"/>
              <a:ext cx="45719" cy="126333"/>
            </a:xfrm>
            <a:custGeom>
              <a:avLst/>
              <a:gdLst>
                <a:gd name="connsiteX0" fmla="*/ 221941 w 221941"/>
                <a:gd name="connsiteY0" fmla="*/ 0 h 142043"/>
                <a:gd name="connsiteX1" fmla="*/ 142042 w 221941"/>
                <a:gd name="connsiteY1" fmla="*/ 53266 h 142043"/>
                <a:gd name="connsiteX2" fmla="*/ 106532 w 221941"/>
                <a:gd name="connsiteY2" fmla="*/ 71022 h 142043"/>
                <a:gd name="connsiteX3" fmla="*/ 35510 w 221941"/>
                <a:gd name="connsiteY3" fmla="*/ 106532 h 142043"/>
                <a:gd name="connsiteX4" fmla="*/ 0 w 221941"/>
                <a:gd name="connsiteY4" fmla="*/ 142043 h 142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941" h="142043">
                  <a:moveTo>
                    <a:pt x="221941" y="0"/>
                  </a:moveTo>
                  <a:cubicBezTo>
                    <a:pt x="195308" y="17755"/>
                    <a:pt x="170671" y="38951"/>
                    <a:pt x="142042" y="53266"/>
                  </a:cubicBezTo>
                  <a:cubicBezTo>
                    <a:pt x="130205" y="59185"/>
                    <a:pt x="117754" y="64008"/>
                    <a:pt x="106532" y="71022"/>
                  </a:cubicBezTo>
                  <a:cubicBezTo>
                    <a:pt x="46173" y="108747"/>
                    <a:pt x="97817" y="90957"/>
                    <a:pt x="35510" y="106532"/>
                  </a:cubicBezTo>
                  <a:lnTo>
                    <a:pt x="0" y="142043"/>
                  </a:lnTo>
                </a:path>
              </a:pathLst>
            </a:custGeom>
            <a:ln w="19050">
              <a:solidFill>
                <a:srgbClr val="FFD03B">
                  <a:alpha val="80000"/>
                </a:srgb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ja-JP" altLang="en-US">
                <a:solidFill>
                  <a:prstClr val="black"/>
                </a:solidFill>
              </a:endParaRPr>
            </a:p>
          </p:txBody>
        </p:sp>
        <p:sp>
          <p:nvSpPr>
            <p:cNvPr id="55" name="フリーフォーム 54"/>
            <p:cNvSpPr/>
            <p:nvPr/>
          </p:nvSpPr>
          <p:spPr>
            <a:xfrm>
              <a:off x="6773345" y="2415819"/>
              <a:ext cx="287509" cy="132547"/>
            </a:xfrm>
            <a:custGeom>
              <a:avLst/>
              <a:gdLst>
                <a:gd name="connsiteX0" fmla="*/ 0 w 142042"/>
                <a:gd name="connsiteY0" fmla="*/ 0 h 417250"/>
                <a:gd name="connsiteX1" fmla="*/ 8877 w 142042"/>
                <a:gd name="connsiteY1" fmla="*/ 204186 h 417250"/>
                <a:gd name="connsiteX2" fmla="*/ 26633 w 142042"/>
                <a:gd name="connsiteY2" fmla="*/ 230819 h 417250"/>
                <a:gd name="connsiteX3" fmla="*/ 71021 w 142042"/>
                <a:gd name="connsiteY3" fmla="*/ 310718 h 417250"/>
                <a:gd name="connsiteX4" fmla="*/ 97654 w 142042"/>
                <a:gd name="connsiteY4" fmla="*/ 363984 h 417250"/>
                <a:gd name="connsiteX5" fmla="*/ 142042 w 142042"/>
                <a:gd name="connsiteY5" fmla="*/ 417250 h 41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042" h="417250">
                  <a:moveTo>
                    <a:pt x="0" y="0"/>
                  </a:moveTo>
                  <a:cubicBezTo>
                    <a:pt x="2959" y="68062"/>
                    <a:pt x="1068" y="136509"/>
                    <a:pt x="8877" y="204186"/>
                  </a:cubicBezTo>
                  <a:cubicBezTo>
                    <a:pt x="10100" y="214785"/>
                    <a:pt x="22987" y="220792"/>
                    <a:pt x="26633" y="230819"/>
                  </a:cubicBezTo>
                  <a:cubicBezTo>
                    <a:pt x="57016" y="314372"/>
                    <a:pt x="17265" y="292801"/>
                    <a:pt x="71021" y="310718"/>
                  </a:cubicBezTo>
                  <a:cubicBezTo>
                    <a:pt x="79614" y="336495"/>
                    <a:pt x="78881" y="342082"/>
                    <a:pt x="97654" y="363984"/>
                  </a:cubicBezTo>
                  <a:cubicBezTo>
                    <a:pt x="145881" y="420249"/>
                    <a:pt x="122502" y="378168"/>
                    <a:pt x="142042" y="417250"/>
                  </a:cubicBezTo>
                </a:path>
              </a:pathLst>
            </a:custGeom>
            <a:ln w="19050">
              <a:solidFill>
                <a:srgbClr val="FFD03B">
                  <a:alpha val="80000"/>
                </a:srgb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ja-JP" altLang="en-US">
                <a:solidFill>
                  <a:prstClr val="black"/>
                </a:solidFill>
              </a:endParaRPr>
            </a:p>
          </p:txBody>
        </p:sp>
        <p:sp>
          <p:nvSpPr>
            <p:cNvPr id="16" name="正方形/長方形 15"/>
            <p:cNvSpPr/>
            <p:nvPr/>
          </p:nvSpPr>
          <p:spPr>
            <a:xfrm>
              <a:off x="6001404" y="2507592"/>
              <a:ext cx="1288274" cy="45719"/>
            </a:xfrm>
            <a:prstGeom prst="rect">
              <a:avLst/>
            </a:prstGeom>
            <a:solidFill>
              <a:srgbClr val="3BC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フリーフォーム 16"/>
            <p:cNvSpPr/>
            <p:nvPr/>
          </p:nvSpPr>
          <p:spPr>
            <a:xfrm>
              <a:off x="6080223" y="1832540"/>
              <a:ext cx="250449" cy="303991"/>
            </a:xfrm>
            <a:custGeom>
              <a:avLst/>
              <a:gdLst>
                <a:gd name="connsiteX0" fmla="*/ 12846 w 250449"/>
                <a:gd name="connsiteY0" fmla="*/ 13845 h 303991"/>
                <a:gd name="connsiteX1" fmla="*/ 56808 w 250449"/>
                <a:gd name="connsiteY1" fmla="*/ 40222 h 303991"/>
                <a:gd name="connsiteX2" fmla="*/ 83185 w 250449"/>
                <a:gd name="connsiteY2" fmla="*/ 57806 h 303991"/>
                <a:gd name="connsiteX3" fmla="*/ 162315 w 250449"/>
                <a:gd name="connsiteY3" fmla="*/ 84183 h 303991"/>
                <a:gd name="connsiteX4" fmla="*/ 179900 w 250449"/>
                <a:gd name="connsiteY4" fmla="*/ 110560 h 303991"/>
                <a:gd name="connsiteX5" fmla="*/ 232654 w 250449"/>
                <a:gd name="connsiteY5" fmla="*/ 136937 h 303991"/>
                <a:gd name="connsiteX6" fmla="*/ 250239 w 250449"/>
                <a:gd name="connsiteY6" fmla="*/ 163314 h 303991"/>
                <a:gd name="connsiteX7" fmla="*/ 223862 w 250449"/>
                <a:gd name="connsiteY7" fmla="*/ 180898 h 303991"/>
                <a:gd name="connsiteX8" fmla="*/ 153523 w 250449"/>
                <a:gd name="connsiteY8" fmla="*/ 198483 h 303991"/>
                <a:gd name="connsiteX9" fmla="*/ 144731 w 250449"/>
                <a:gd name="connsiteY9" fmla="*/ 224860 h 303991"/>
                <a:gd name="connsiteX10" fmla="*/ 74392 w 250449"/>
                <a:gd name="connsiteY10" fmla="*/ 286406 h 303991"/>
                <a:gd name="connsiteX11" fmla="*/ 48015 w 250449"/>
                <a:gd name="connsiteY11" fmla="*/ 303991 h 303991"/>
                <a:gd name="connsiteX12" fmla="*/ 21639 w 250449"/>
                <a:gd name="connsiteY12" fmla="*/ 277614 h 303991"/>
                <a:gd name="connsiteX13" fmla="*/ 12846 w 250449"/>
                <a:gd name="connsiteY13" fmla="*/ 13845 h 30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449" h="303991">
                  <a:moveTo>
                    <a:pt x="12846" y="13845"/>
                  </a:moveTo>
                  <a:cubicBezTo>
                    <a:pt x="18707" y="-25720"/>
                    <a:pt x="42316" y="31165"/>
                    <a:pt x="56808" y="40222"/>
                  </a:cubicBezTo>
                  <a:cubicBezTo>
                    <a:pt x="65769" y="45822"/>
                    <a:pt x="73431" y="53742"/>
                    <a:pt x="83185" y="57806"/>
                  </a:cubicBezTo>
                  <a:cubicBezTo>
                    <a:pt x="108850" y="68500"/>
                    <a:pt x="162315" y="84183"/>
                    <a:pt x="162315" y="84183"/>
                  </a:cubicBezTo>
                  <a:cubicBezTo>
                    <a:pt x="168177" y="92975"/>
                    <a:pt x="172428" y="103088"/>
                    <a:pt x="179900" y="110560"/>
                  </a:cubicBezTo>
                  <a:cubicBezTo>
                    <a:pt x="196945" y="127605"/>
                    <a:pt x="211200" y="129786"/>
                    <a:pt x="232654" y="136937"/>
                  </a:cubicBezTo>
                  <a:cubicBezTo>
                    <a:pt x="238516" y="145729"/>
                    <a:pt x="252311" y="152952"/>
                    <a:pt x="250239" y="163314"/>
                  </a:cubicBezTo>
                  <a:cubicBezTo>
                    <a:pt x="248167" y="173676"/>
                    <a:pt x="233313" y="176172"/>
                    <a:pt x="223862" y="180898"/>
                  </a:cubicBezTo>
                  <a:cubicBezTo>
                    <a:pt x="205834" y="189912"/>
                    <a:pt x="170251" y="195138"/>
                    <a:pt x="153523" y="198483"/>
                  </a:cubicBezTo>
                  <a:cubicBezTo>
                    <a:pt x="150592" y="207275"/>
                    <a:pt x="148876" y="216571"/>
                    <a:pt x="144731" y="224860"/>
                  </a:cubicBezTo>
                  <a:cubicBezTo>
                    <a:pt x="126414" y="261494"/>
                    <a:pt x="113956" y="260030"/>
                    <a:pt x="74392" y="286406"/>
                  </a:cubicBezTo>
                  <a:lnTo>
                    <a:pt x="48015" y="303991"/>
                  </a:lnTo>
                  <a:cubicBezTo>
                    <a:pt x="39223" y="295199"/>
                    <a:pt x="27677" y="288483"/>
                    <a:pt x="21639" y="277614"/>
                  </a:cubicBezTo>
                  <a:cubicBezTo>
                    <a:pt x="-17263" y="207590"/>
                    <a:pt x="6985" y="53410"/>
                    <a:pt x="12846" y="1384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フリーフォーム 19"/>
            <p:cNvSpPr/>
            <p:nvPr/>
          </p:nvSpPr>
          <p:spPr>
            <a:xfrm>
              <a:off x="6101862" y="1748973"/>
              <a:ext cx="143225" cy="206996"/>
            </a:xfrm>
            <a:custGeom>
              <a:avLst/>
              <a:gdLst>
                <a:gd name="connsiteX0" fmla="*/ 140676 w 143225"/>
                <a:gd name="connsiteY0" fmla="*/ 202919 h 206996"/>
                <a:gd name="connsiteX1" fmla="*/ 96715 w 143225"/>
                <a:gd name="connsiteY1" fmla="*/ 158958 h 206996"/>
                <a:gd name="connsiteX2" fmla="*/ 123092 w 143225"/>
                <a:gd name="connsiteY2" fmla="*/ 167750 h 206996"/>
                <a:gd name="connsiteX3" fmla="*/ 131884 w 143225"/>
                <a:gd name="connsiteY3" fmla="*/ 141373 h 206996"/>
                <a:gd name="connsiteX4" fmla="*/ 79130 w 143225"/>
                <a:gd name="connsiteY4" fmla="*/ 88619 h 206996"/>
                <a:gd name="connsiteX5" fmla="*/ 70338 w 143225"/>
                <a:gd name="connsiteY5" fmla="*/ 62242 h 206996"/>
                <a:gd name="connsiteX6" fmla="*/ 43961 w 143225"/>
                <a:gd name="connsiteY6" fmla="*/ 53450 h 206996"/>
                <a:gd name="connsiteX7" fmla="*/ 17584 w 143225"/>
                <a:gd name="connsiteY7" fmla="*/ 27073 h 206996"/>
                <a:gd name="connsiteX8" fmla="*/ 0 w 143225"/>
                <a:gd name="connsiteY8" fmla="*/ 27073 h 206996"/>
                <a:gd name="connsiteX9" fmla="*/ 43961 w 143225"/>
                <a:gd name="connsiteY9" fmla="*/ 167750 h 206996"/>
                <a:gd name="connsiteX10" fmla="*/ 96715 w 143225"/>
                <a:gd name="connsiteY10" fmla="*/ 194127 h 206996"/>
                <a:gd name="connsiteX11" fmla="*/ 140676 w 143225"/>
                <a:gd name="connsiteY11" fmla="*/ 202919 h 206996"/>
                <a:gd name="connsiteX12" fmla="*/ 79130 w 143225"/>
                <a:gd name="connsiteY12" fmla="*/ 202919 h 206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3225" h="206996">
                  <a:moveTo>
                    <a:pt x="140676" y="202919"/>
                  </a:moveTo>
                  <a:cubicBezTo>
                    <a:pt x="126022" y="188265"/>
                    <a:pt x="105983" y="177494"/>
                    <a:pt x="96715" y="158958"/>
                  </a:cubicBezTo>
                  <a:cubicBezTo>
                    <a:pt x="92570" y="150668"/>
                    <a:pt x="114803" y="171895"/>
                    <a:pt x="123092" y="167750"/>
                  </a:cubicBezTo>
                  <a:cubicBezTo>
                    <a:pt x="131381" y="163605"/>
                    <a:pt x="128953" y="150165"/>
                    <a:pt x="131884" y="141373"/>
                  </a:cubicBezTo>
                  <a:cubicBezTo>
                    <a:pt x="114299" y="123788"/>
                    <a:pt x="86994" y="112211"/>
                    <a:pt x="79130" y="88619"/>
                  </a:cubicBezTo>
                  <a:cubicBezTo>
                    <a:pt x="76199" y="79827"/>
                    <a:pt x="76891" y="68795"/>
                    <a:pt x="70338" y="62242"/>
                  </a:cubicBezTo>
                  <a:cubicBezTo>
                    <a:pt x="63785" y="55689"/>
                    <a:pt x="52753" y="56381"/>
                    <a:pt x="43961" y="53450"/>
                  </a:cubicBezTo>
                  <a:cubicBezTo>
                    <a:pt x="35169" y="44658"/>
                    <a:pt x="24481" y="37419"/>
                    <a:pt x="17584" y="27073"/>
                  </a:cubicBezTo>
                  <a:cubicBezTo>
                    <a:pt x="1954" y="3627"/>
                    <a:pt x="15630" y="-19820"/>
                    <a:pt x="0" y="27073"/>
                  </a:cubicBezTo>
                  <a:cubicBezTo>
                    <a:pt x="12245" y="100546"/>
                    <a:pt x="-624" y="123165"/>
                    <a:pt x="43961" y="167750"/>
                  </a:cubicBezTo>
                  <a:cubicBezTo>
                    <a:pt x="58288" y="182077"/>
                    <a:pt x="77644" y="189359"/>
                    <a:pt x="96715" y="194127"/>
                  </a:cubicBezTo>
                  <a:cubicBezTo>
                    <a:pt x="111213" y="197751"/>
                    <a:pt x="154042" y="196236"/>
                    <a:pt x="140676" y="202919"/>
                  </a:cubicBezTo>
                  <a:cubicBezTo>
                    <a:pt x="122326" y="212093"/>
                    <a:pt x="99645" y="202919"/>
                    <a:pt x="79130" y="202919"/>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フリーフォーム 22"/>
            <p:cNvSpPr/>
            <p:nvPr/>
          </p:nvSpPr>
          <p:spPr>
            <a:xfrm>
              <a:off x="6110481" y="1501418"/>
              <a:ext cx="88296" cy="196850"/>
            </a:xfrm>
            <a:custGeom>
              <a:avLst/>
              <a:gdLst>
                <a:gd name="connsiteX0" fmla="*/ 26550 w 88296"/>
                <a:gd name="connsiteY0" fmla="*/ 195497 h 196850"/>
                <a:gd name="connsiteX1" fmla="*/ 61719 w 88296"/>
                <a:gd name="connsiteY1" fmla="*/ 151536 h 196850"/>
                <a:gd name="connsiteX2" fmla="*/ 79304 w 88296"/>
                <a:gd name="connsiteY2" fmla="*/ 98782 h 196850"/>
                <a:gd name="connsiteX3" fmla="*/ 88096 w 88296"/>
                <a:gd name="connsiteY3" fmla="*/ 37236 h 196850"/>
                <a:gd name="connsiteX4" fmla="*/ 79304 w 88296"/>
                <a:gd name="connsiteY4" fmla="*/ 2067 h 196850"/>
                <a:gd name="connsiteX5" fmla="*/ 26550 w 88296"/>
                <a:gd name="connsiteY5" fmla="*/ 10859 h 196850"/>
                <a:gd name="connsiteX6" fmla="*/ 173 w 88296"/>
                <a:gd name="connsiteY6" fmla="*/ 98782 h 196850"/>
                <a:gd name="connsiteX7" fmla="*/ 26550 w 88296"/>
                <a:gd name="connsiteY7" fmla="*/ 195497 h 19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296" h="196850">
                  <a:moveTo>
                    <a:pt x="26550" y="195497"/>
                  </a:moveTo>
                  <a:cubicBezTo>
                    <a:pt x="36808" y="204289"/>
                    <a:pt x="52733" y="168010"/>
                    <a:pt x="61719" y="151536"/>
                  </a:cubicBezTo>
                  <a:cubicBezTo>
                    <a:pt x="70595" y="135263"/>
                    <a:pt x="79304" y="98782"/>
                    <a:pt x="79304" y="98782"/>
                  </a:cubicBezTo>
                  <a:cubicBezTo>
                    <a:pt x="82235" y="78267"/>
                    <a:pt x="88096" y="57960"/>
                    <a:pt x="88096" y="37236"/>
                  </a:cubicBezTo>
                  <a:cubicBezTo>
                    <a:pt x="88096" y="25152"/>
                    <a:pt x="90411" y="6827"/>
                    <a:pt x="79304" y="2067"/>
                  </a:cubicBezTo>
                  <a:cubicBezTo>
                    <a:pt x="62918" y="-4956"/>
                    <a:pt x="44135" y="7928"/>
                    <a:pt x="26550" y="10859"/>
                  </a:cubicBezTo>
                  <a:cubicBezTo>
                    <a:pt x="23827" y="19027"/>
                    <a:pt x="1280" y="82170"/>
                    <a:pt x="173" y="98782"/>
                  </a:cubicBezTo>
                  <a:cubicBezTo>
                    <a:pt x="-1971" y="130949"/>
                    <a:pt x="16292" y="186705"/>
                    <a:pt x="26550" y="1954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フリーフォーム 55"/>
            <p:cNvSpPr/>
            <p:nvPr/>
          </p:nvSpPr>
          <p:spPr>
            <a:xfrm>
              <a:off x="6660178" y="2348465"/>
              <a:ext cx="59901" cy="162734"/>
            </a:xfrm>
            <a:custGeom>
              <a:avLst/>
              <a:gdLst>
                <a:gd name="connsiteX0" fmla="*/ 0 w 142042"/>
                <a:gd name="connsiteY0" fmla="*/ 0 h 417250"/>
                <a:gd name="connsiteX1" fmla="*/ 8877 w 142042"/>
                <a:gd name="connsiteY1" fmla="*/ 204186 h 417250"/>
                <a:gd name="connsiteX2" fmla="*/ 26633 w 142042"/>
                <a:gd name="connsiteY2" fmla="*/ 230819 h 417250"/>
                <a:gd name="connsiteX3" fmla="*/ 71021 w 142042"/>
                <a:gd name="connsiteY3" fmla="*/ 310718 h 417250"/>
                <a:gd name="connsiteX4" fmla="*/ 97654 w 142042"/>
                <a:gd name="connsiteY4" fmla="*/ 363984 h 417250"/>
                <a:gd name="connsiteX5" fmla="*/ 142042 w 142042"/>
                <a:gd name="connsiteY5" fmla="*/ 417250 h 41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042" h="417250">
                  <a:moveTo>
                    <a:pt x="0" y="0"/>
                  </a:moveTo>
                  <a:cubicBezTo>
                    <a:pt x="2959" y="68062"/>
                    <a:pt x="1068" y="136509"/>
                    <a:pt x="8877" y="204186"/>
                  </a:cubicBezTo>
                  <a:cubicBezTo>
                    <a:pt x="10100" y="214785"/>
                    <a:pt x="22987" y="220792"/>
                    <a:pt x="26633" y="230819"/>
                  </a:cubicBezTo>
                  <a:cubicBezTo>
                    <a:pt x="57016" y="314372"/>
                    <a:pt x="17265" y="292801"/>
                    <a:pt x="71021" y="310718"/>
                  </a:cubicBezTo>
                  <a:cubicBezTo>
                    <a:pt x="79614" y="336495"/>
                    <a:pt x="78881" y="342082"/>
                    <a:pt x="97654" y="363984"/>
                  </a:cubicBezTo>
                  <a:cubicBezTo>
                    <a:pt x="145881" y="420249"/>
                    <a:pt x="122502" y="378168"/>
                    <a:pt x="142042" y="417250"/>
                  </a:cubicBezTo>
                </a:path>
              </a:pathLst>
            </a:custGeom>
            <a:ln w="19050">
              <a:solidFill>
                <a:srgbClr val="FFD03B">
                  <a:alpha val="80000"/>
                </a:srgbClr>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ja-JP" altLang="en-US">
                <a:solidFill>
                  <a:prstClr val="black"/>
                </a:solidFill>
              </a:endParaRPr>
            </a:p>
          </p:txBody>
        </p:sp>
      </p:grpSp>
    </p:spTree>
    <p:extLst>
      <p:ext uri="{BB962C8B-B14F-4D97-AF65-F5344CB8AC3E}">
        <p14:creationId xmlns:p14="http://schemas.microsoft.com/office/powerpoint/2010/main" val="343824160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Aquaponics</a:t>
            </a:r>
            <a:r>
              <a:rPr kumimoji="1" lang="ja-JP" altLang="en-US" dirty="0" smtClean="0"/>
              <a:t>のシステム</a:t>
            </a:r>
            <a:endParaRPr kumimoji="1" lang="ja-JP" altLang="en-US" dirty="0"/>
          </a:p>
        </p:txBody>
      </p:sp>
      <p:pic>
        <p:nvPicPr>
          <p:cNvPr id="7" name="コンテンツ プレースホルダー 6"/>
          <p:cNvPicPr>
            <a:picLocks noGrp="1" noChangeAspect="1"/>
          </p:cNvPicPr>
          <p:nvPr>
            <p:ph idx="1"/>
          </p:nvPr>
        </p:nvPicPr>
        <p:blipFill rotWithShape="1">
          <a:blip r:embed="rId2">
            <a:extLst>
              <a:ext uri="{28A0092B-C50C-407E-A947-70E740481C1C}">
                <a14:useLocalDpi xmlns:a14="http://schemas.microsoft.com/office/drawing/2010/main" val="0"/>
              </a:ext>
            </a:extLst>
          </a:blip>
          <a:srcRect l="3997" t="10012" r="2440"/>
          <a:stretch/>
        </p:blipFill>
        <p:spPr>
          <a:xfrm>
            <a:off x="10777806" y="1013418"/>
            <a:ext cx="6846236" cy="4945242"/>
          </a:xfrm>
        </p:spPr>
      </p:pic>
      <p:sp>
        <p:nvSpPr>
          <p:cNvPr id="4" name="日付プレースホルダー 3"/>
          <p:cNvSpPr>
            <a:spLocks noGrp="1"/>
          </p:cNvSpPr>
          <p:nvPr>
            <p:ph type="dt" sz="half" idx="10"/>
          </p:nvPr>
        </p:nvSpPr>
        <p:spPr/>
        <p:txBody>
          <a:bodyPr/>
          <a:lstStyle/>
          <a:p>
            <a:fld id="{B370BE8A-F083-416B-92BD-BBCA3A434422}" type="datetime1">
              <a:rPr lang="ja-JP" altLang="en-US" smtClean="0">
                <a:solidFill>
                  <a:prstClr val="black">
                    <a:tint val="75000"/>
                  </a:prstClr>
                </a:solidFill>
              </a:rPr>
              <a:pPr/>
              <a:t>2018/05/05</a:t>
            </a:fld>
            <a:endParaRPr lang="ja-JP" alt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64</a:t>
            </a:fld>
            <a:endParaRPr lang="ja-JP" altLang="en-US">
              <a:solidFill>
                <a:prstClr val="black">
                  <a:tint val="75000"/>
                </a:prstClr>
              </a:solidFill>
            </a:endParaRPr>
          </a:p>
        </p:txBody>
      </p:sp>
      <p:sp>
        <p:nvSpPr>
          <p:cNvPr id="8" name="テキスト ボックス 7"/>
          <p:cNvSpPr txBox="1"/>
          <p:nvPr/>
        </p:nvSpPr>
        <p:spPr>
          <a:xfrm>
            <a:off x="230659" y="2126708"/>
            <a:ext cx="4110682" cy="3277820"/>
          </a:xfrm>
          <a:prstGeom prst="rect">
            <a:avLst/>
          </a:prstGeom>
          <a:noFill/>
        </p:spPr>
        <p:txBody>
          <a:bodyPr wrap="square" rtlCol="0">
            <a:spAutoFit/>
          </a:bodyPr>
          <a:lstStyle/>
          <a:p>
            <a:pPr algn="ctr"/>
            <a:r>
              <a:rPr lang="en-US" altLang="ja-JP" sz="2800" b="1" dirty="0">
                <a:solidFill>
                  <a:prstClr val="black"/>
                </a:solidFill>
              </a:rPr>
              <a:t>【</a:t>
            </a:r>
            <a:r>
              <a:rPr lang="ja-JP" altLang="en-US" sz="2800" b="1" dirty="0">
                <a:solidFill>
                  <a:prstClr val="black"/>
                </a:solidFill>
              </a:rPr>
              <a:t>３つの要素</a:t>
            </a:r>
            <a:r>
              <a:rPr lang="en-US" altLang="ja-JP" sz="2800" b="1" dirty="0">
                <a:solidFill>
                  <a:prstClr val="black"/>
                </a:solidFill>
              </a:rPr>
              <a:t>】</a:t>
            </a:r>
          </a:p>
          <a:p>
            <a:pPr algn="ctr">
              <a:lnSpc>
                <a:spcPts val="3800"/>
              </a:lnSpc>
            </a:pPr>
            <a:r>
              <a:rPr lang="ja-JP" altLang="en-US" sz="2800" dirty="0">
                <a:solidFill>
                  <a:prstClr val="black"/>
                </a:solidFill>
              </a:rPr>
              <a:t>魚</a:t>
            </a:r>
            <a:endParaRPr lang="en-US" altLang="ja-JP" sz="2800" dirty="0">
              <a:solidFill>
                <a:prstClr val="black"/>
              </a:solidFill>
            </a:endParaRPr>
          </a:p>
          <a:p>
            <a:pPr algn="ctr">
              <a:lnSpc>
                <a:spcPts val="3800"/>
              </a:lnSpc>
            </a:pPr>
            <a:r>
              <a:rPr lang="ja-JP" altLang="en-US" sz="2800" dirty="0">
                <a:solidFill>
                  <a:prstClr val="black"/>
                </a:solidFill>
              </a:rPr>
              <a:t>植物</a:t>
            </a:r>
            <a:endParaRPr lang="en-US" altLang="ja-JP" sz="2800" dirty="0">
              <a:solidFill>
                <a:prstClr val="black"/>
              </a:solidFill>
            </a:endParaRPr>
          </a:p>
          <a:p>
            <a:pPr algn="ctr">
              <a:lnSpc>
                <a:spcPts val="3800"/>
              </a:lnSpc>
            </a:pPr>
            <a:r>
              <a:rPr lang="ja-JP" altLang="en-US" sz="2800" dirty="0">
                <a:solidFill>
                  <a:prstClr val="black"/>
                </a:solidFill>
              </a:rPr>
              <a:t>バクテリア</a:t>
            </a:r>
            <a:endParaRPr lang="en-US" altLang="ja-JP" sz="2800" dirty="0">
              <a:solidFill>
                <a:prstClr val="black"/>
              </a:solidFill>
            </a:endParaRPr>
          </a:p>
          <a:p>
            <a:pPr algn="ctr"/>
            <a:r>
              <a:rPr lang="ja-JP" altLang="en-US" sz="2800" b="1" dirty="0">
                <a:solidFill>
                  <a:prstClr val="black"/>
                </a:solidFill>
              </a:rPr>
              <a:t>＋</a:t>
            </a:r>
            <a:endParaRPr lang="en-US" altLang="ja-JP" sz="2800" b="1" dirty="0">
              <a:solidFill>
                <a:prstClr val="black"/>
              </a:solidFill>
            </a:endParaRPr>
          </a:p>
          <a:p>
            <a:pPr algn="ctr"/>
            <a:r>
              <a:rPr lang="en-US" altLang="ja-JP" sz="2800" b="1" dirty="0">
                <a:solidFill>
                  <a:prstClr val="black"/>
                </a:solidFill>
              </a:rPr>
              <a:t>【N</a:t>
            </a:r>
            <a:r>
              <a:rPr lang="ja-JP" altLang="en-US" sz="2800" b="1" dirty="0">
                <a:solidFill>
                  <a:prstClr val="black"/>
                </a:solidFill>
              </a:rPr>
              <a:t>のやりとり</a:t>
            </a:r>
            <a:r>
              <a:rPr lang="en-US" altLang="ja-JP" sz="2800" b="1" dirty="0">
                <a:solidFill>
                  <a:prstClr val="black"/>
                </a:solidFill>
              </a:rPr>
              <a:t>】</a:t>
            </a:r>
          </a:p>
          <a:p>
            <a:pPr algn="ctr"/>
            <a:endParaRPr lang="en-US" altLang="ja-JP" sz="2800" b="1" dirty="0">
              <a:solidFill>
                <a:prstClr val="black"/>
              </a:solidFill>
            </a:endParaRPr>
          </a:p>
        </p:txBody>
      </p:sp>
      <p:cxnSp>
        <p:nvCxnSpPr>
          <p:cNvPr id="31" name="直線コネクタ 30"/>
          <p:cNvCxnSpPr/>
          <p:nvPr/>
        </p:nvCxnSpPr>
        <p:spPr>
          <a:xfrm flipH="1">
            <a:off x="4947097" y="2478116"/>
            <a:ext cx="1510853" cy="2405728"/>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5" name="直線コネクタ 34"/>
          <p:cNvCxnSpPr/>
          <p:nvPr/>
        </p:nvCxnSpPr>
        <p:spPr>
          <a:xfrm>
            <a:off x="4911498" y="4883844"/>
            <a:ext cx="3128504" cy="0"/>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cxnSp>
        <p:nvCxnSpPr>
          <p:cNvPr id="32" name="直線コネクタ 31"/>
          <p:cNvCxnSpPr/>
          <p:nvPr/>
        </p:nvCxnSpPr>
        <p:spPr>
          <a:xfrm>
            <a:off x="6457950" y="2478116"/>
            <a:ext cx="1582052" cy="2405728"/>
          </a:xfrm>
          <a:prstGeom prst="line">
            <a:avLst/>
          </a:prstGeom>
          <a:ln w="19050">
            <a:solidFill>
              <a:schemeClr val="bg1">
                <a:lumMod val="50000"/>
              </a:schemeClr>
            </a:solidFill>
          </a:ln>
        </p:spPr>
        <p:style>
          <a:lnRef idx="1">
            <a:schemeClr val="dk1"/>
          </a:lnRef>
          <a:fillRef idx="0">
            <a:schemeClr val="dk1"/>
          </a:fillRef>
          <a:effectRef idx="0">
            <a:schemeClr val="dk1"/>
          </a:effectRef>
          <a:fontRef idx="minor">
            <a:schemeClr val="tx1"/>
          </a:fontRef>
        </p:style>
      </p:cxnSp>
      <p:grpSp>
        <p:nvGrpSpPr>
          <p:cNvPr id="20" name="グループ化 19"/>
          <p:cNvGrpSpPr/>
          <p:nvPr/>
        </p:nvGrpSpPr>
        <p:grpSpPr>
          <a:xfrm>
            <a:off x="11246162" y="36426"/>
            <a:ext cx="1617708" cy="1606858"/>
            <a:chOff x="4220673" y="1958181"/>
            <a:chExt cx="1617708" cy="1606858"/>
          </a:xfrm>
        </p:grpSpPr>
        <p:sp>
          <p:nvSpPr>
            <p:cNvPr id="15" name="円/楕円 14"/>
            <p:cNvSpPr/>
            <p:nvPr/>
          </p:nvSpPr>
          <p:spPr>
            <a:xfrm>
              <a:off x="4220673" y="1958181"/>
              <a:ext cx="1606858" cy="1606858"/>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ysClr val="windowText" lastClr="000000"/>
                </a:solidFill>
              </a:endParaRPr>
            </a:p>
          </p:txBody>
        </p:sp>
        <p:sp>
          <p:nvSpPr>
            <p:cNvPr id="19" name="テキスト ボックス 18"/>
            <p:cNvSpPr txBox="1"/>
            <p:nvPr/>
          </p:nvSpPr>
          <p:spPr>
            <a:xfrm>
              <a:off x="4231523" y="2181872"/>
              <a:ext cx="1606858" cy="1323439"/>
            </a:xfrm>
            <a:prstGeom prst="rect">
              <a:avLst/>
            </a:prstGeom>
            <a:noFill/>
          </p:spPr>
          <p:txBody>
            <a:bodyPr wrap="square" rtlCol="0">
              <a:spAutoFit/>
            </a:bodyPr>
            <a:lstStyle/>
            <a:p>
              <a:pPr algn="ctr"/>
              <a:r>
                <a:rPr lang="ja-JP" altLang="en-US" sz="2000" dirty="0">
                  <a:solidFill>
                    <a:sysClr val="windowText" lastClr="000000"/>
                  </a:solidFill>
                </a:rPr>
                <a:t>閉じられた</a:t>
              </a:r>
              <a:endParaRPr lang="en-US" altLang="ja-JP" sz="2000" dirty="0">
                <a:solidFill>
                  <a:sysClr val="windowText" lastClr="000000"/>
                </a:solidFill>
              </a:endParaRPr>
            </a:p>
            <a:p>
              <a:pPr algn="ctr"/>
              <a:r>
                <a:rPr lang="ja-JP" altLang="en-US" sz="2000" dirty="0">
                  <a:solidFill>
                    <a:sysClr val="windowText" lastClr="000000"/>
                  </a:solidFill>
                </a:rPr>
                <a:t>アクアポニックス系の</a:t>
              </a:r>
              <a:endParaRPr lang="en-US" altLang="ja-JP" sz="2000" dirty="0">
                <a:solidFill>
                  <a:sysClr val="windowText" lastClr="000000"/>
                </a:solidFill>
              </a:endParaRPr>
            </a:p>
            <a:p>
              <a:pPr algn="ctr"/>
              <a:r>
                <a:rPr lang="ja-JP" altLang="en-US" sz="2000" dirty="0">
                  <a:solidFill>
                    <a:sysClr val="windowText" lastClr="000000"/>
                  </a:solidFill>
                </a:rPr>
                <a:t>循環</a:t>
              </a:r>
            </a:p>
          </p:txBody>
        </p:sp>
      </p:grpSp>
      <p:sp>
        <p:nvSpPr>
          <p:cNvPr id="9" name="円/楕円 8"/>
          <p:cNvSpPr/>
          <p:nvPr/>
        </p:nvSpPr>
        <p:spPr>
          <a:xfrm>
            <a:off x="3909067" y="3866067"/>
            <a:ext cx="2035554" cy="2035554"/>
          </a:xfrm>
          <a:prstGeom prst="ellipse">
            <a:avLst/>
          </a:prstGeom>
          <a:solidFill>
            <a:srgbClr val="DAEFC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ysClr val="windowText" lastClr="000000"/>
                </a:solidFill>
              </a:rPr>
              <a:t>植物</a:t>
            </a:r>
          </a:p>
        </p:txBody>
      </p:sp>
      <p:sp>
        <p:nvSpPr>
          <p:cNvPr id="28" name="円/楕円 27"/>
          <p:cNvSpPr/>
          <p:nvPr/>
        </p:nvSpPr>
        <p:spPr>
          <a:xfrm>
            <a:off x="5460426" y="1402499"/>
            <a:ext cx="2035554" cy="2035554"/>
          </a:xfrm>
          <a:prstGeom prst="ellipse">
            <a:avLst/>
          </a:prstGeom>
          <a:solidFill>
            <a:srgbClr val="E1EFFB"/>
          </a:solidFill>
          <a:ln w="12700">
            <a:solidFill>
              <a:srgbClr val="659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ysClr val="windowText" lastClr="000000"/>
                </a:solidFill>
              </a:rPr>
              <a:t>魚</a:t>
            </a:r>
            <a:endParaRPr lang="ja-JP" altLang="en-US" sz="2400" dirty="0">
              <a:solidFill>
                <a:sysClr val="windowText" lastClr="000000"/>
              </a:solidFill>
            </a:endParaRPr>
          </a:p>
        </p:txBody>
      </p:sp>
      <p:sp>
        <p:nvSpPr>
          <p:cNvPr id="29" name="円/楕円 28"/>
          <p:cNvSpPr/>
          <p:nvPr/>
        </p:nvSpPr>
        <p:spPr>
          <a:xfrm>
            <a:off x="7001972" y="3866067"/>
            <a:ext cx="2035554" cy="2035554"/>
          </a:xfrm>
          <a:prstGeom prst="ellipse">
            <a:avLst/>
          </a:prstGeom>
          <a:solidFill>
            <a:srgbClr val="FFF6B7"/>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300" dirty="0">
              <a:solidFill>
                <a:sysClr val="windowText" lastClr="000000"/>
              </a:solidFill>
            </a:endParaRPr>
          </a:p>
        </p:txBody>
      </p:sp>
      <p:pic>
        <p:nvPicPr>
          <p:cNvPr id="18" name="図 1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740036" y="3132643"/>
            <a:ext cx="773898" cy="771524"/>
          </a:xfrm>
          <a:prstGeom prst="rect">
            <a:avLst/>
          </a:prstGeom>
        </p:spPr>
      </p:pic>
      <p:pic>
        <p:nvPicPr>
          <p:cNvPr id="21" name="Picture 2" descr="http://i.istockimg.com/file_thumbview_approve/18559399/3/stock-illustration-18559399-tilapia.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24609" y="1099567"/>
            <a:ext cx="937708" cy="656396"/>
          </a:xfrm>
          <a:prstGeom prst="rect">
            <a:avLst/>
          </a:prstGeom>
          <a:noFill/>
          <a:ln>
            <a:noFill/>
          </a:ln>
          <a:extLst/>
        </p:spPr>
      </p:pic>
      <p:pic>
        <p:nvPicPr>
          <p:cNvPr id="1028" name="Picture 4" descr="http://fscomps.fotosearch.com/compc/CSP/CSP566/k56610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08051" y="1341345"/>
            <a:ext cx="4286250" cy="4476751"/>
          </a:xfrm>
          <a:prstGeom prst="rect">
            <a:avLst/>
          </a:prstGeom>
          <a:noFill/>
          <a:extLst>
            <a:ext uri="{909E8E84-426E-40dd-AFC4-6F175D3DCCD1}">
              <a14:hiddenFill xmlns:a14="http://schemas.microsoft.com/office/drawing/2010/main">
                <a:solidFill>
                  <a:srgbClr val="FFFFFF"/>
                </a:solidFill>
              </a14:hiddenFill>
            </a:ext>
          </a:extLst>
        </p:spPr>
      </p:pic>
      <p:sp>
        <p:nvSpPr>
          <p:cNvPr id="48" name="フリーフォーム 47"/>
          <p:cNvSpPr/>
          <p:nvPr/>
        </p:nvSpPr>
        <p:spPr>
          <a:xfrm rot="1020000">
            <a:off x="8454956" y="-931243"/>
            <a:ext cx="80947" cy="222338"/>
          </a:xfrm>
          <a:custGeom>
            <a:avLst/>
            <a:gdLst>
              <a:gd name="connsiteX0" fmla="*/ 0 w 104775"/>
              <a:gd name="connsiteY0" fmla="*/ 0 h 204233"/>
              <a:gd name="connsiteX1" fmla="*/ 85725 w 104775"/>
              <a:gd name="connsiteY1" fmla="*/ 85725 h 204233"/>
              <a:gd name="connsiteX2" fmla="*/ 104775 w 104775"/>
              <a:gd name="connsiteY2" fmla="*/ 142875 h 204233"/>
              <a:gd name="connsiteX3" fmla="*/ 95250 w 104775"/>
              <a:gd name="connsiteY3" fmla="*/ 200025 h 204233"/>
              <a:gd name="connsiteX4" fmla="*/ 28575 w 104775"/>
              <a:gd name="connsiteY4" fmla="*/ 161925 h 204233"/>
              <a:gd name="connsiteX5" fmla="*/ 38100 w 104775"/>
              <a:gd name="connsiteY5" fmla="*/ 47625 h 204233"/>
              <a:gd name="connsiteX6" fmla="*/ 0 w 104775"/>
              <a:gd name="connsiteY6" fmla="*/ 0 h 20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04233">
                <a:moveTo>
                  <a:pt x="0" y="0"/>
                </a:moveTo>
                <a:cubicBezTo>
                  <a:pt x="42813" y="25688"/>
                  <a:pt x="67587" y="31310"/>
                  <a:pt x="85725" y="85725"/>
                </a:cubicBezTo>
                <a:lnTo>
                  <a:pt x="104775" y="142875"/>
                </a:lnTo>
                <a:cubicBezTo>
                  <a:pt x="101600" y="161925"/>
                  <a:pt x="108906" y="186369"/>
                  <a:pt x="95250" y="200025"/>
                </a:cubicBezTo>
                <a:cubicBezTo>
                  <a:pt x="76062" y="219213"/>
                  <a:pt x="33499" y="166849"/>
                  <a:pt x="28575" y="161925"/>
                </a:cubicBezTo>
                <a:cubicBezTo>
                  <a:pt x="31750" y="123825"/>
                  <a:pt x="38100" y="85857"/>
                  <a:pt x="38100" y="47625"/>
                </a:cubicBezTo>
                <a:cubicBezTo>
                  <a:pt x="38100" y="34534"/>
                  <a:pt x="28575" y="9525"/>
                  <a:pt x="0" y="0"/>
                </a:cubicBezTo>
                <a:close/>
              </a:path>
            </a:pathLst>
          </a:cu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75" name="コンテンツ プレースホルダー 6"/>
          <p:cNvPicPr>
            <a:picLocks noChangeAspect="1"/>
          </p:cNvPicPr>
          <p:nvPr/>
        </p:nvPicPr>
        <p:blipFill rotWithShape="1">
          <a:blip r:embed="rId2">
            <a:extLst>
              <a:ext uri="{28A0092B-C50C-407E-A947-70E740481C1C}">
                <a14:useLocalDpi xmlns:a14="http://schemas.microsoft.com/office/drawing/2010/main" val="0"/>
              </a:ext>
            </a:extLst>
          </a:blip>
          <a:srcRect l="3997" t="10012" r="2440"/>
          <a:stretch/>
        </p:blipFill>
        <p:spPr>
          <a:xfrm>
            <a:off x="10829707" y="1018886"/>
            <a:ext cx="6846236" cy="4945242"/>
          </a:xfrm>
          <a:prstGeom prst="rect">
            <a:avLst/>
          </a:prstGeom>
        </p:spPr>
      </p:pic>
      <p:sp>
        <p:nvSpPr>
          <p:cNvPr id="17" name="テキスト ボックス 16"/>
          <p:cNvSpPr txBox="1"/>
          <p:nvPr/>
        </p:nvSpPr>
        <p:spPr>
          <a:xfrm>
            <a:off x="7109388" y="4653012"/>
            <a:ext cx="1897515" cy="523220"/>
          </a:xfrm>
          <a:prstGeom prst="rect">
            <a:avLst/>
          </a:prstGeom>
          <a:noFill/>
        </p:spPr>
        <p:txBody>
          <a:bodyPr wrap="square" rtlCol="0">
            <a:spAutoFit/>
          </a:bodyPr>
          <a:lstStyle/>
          <a:p>
            <a:pPr algn="ctr"/>
            <a:r>
              <a:rPr lang="ja-JP" altLang="en-US" sz="2800" dirty="0">
                <a:solidFill>
                  <a:sysClr val="windowText" lastClr="000000"/>
                </a:solidFill>
              </a:rPr>
              <a:t>バクテリア</a:t>
            </a:r>
          </a:p>
        </p:txBody>
      </p:sp>
      <p:grpSp>
        <p:nvGrpSpPr>
          <p:cNvPr id="11" name="グループ化 10"/>
          <p:cNvGrpSpPr/>
          <p:nvPr/>
        </p:nvGrpSpPr>
        <p:grpSpPr>
          <a:xfrm>
            <a:off x="7731648" y="2939648"/>
            <a:ext cx="1281424" cy="1391176"/>
            <a:chOff x="7731602" y="2939627"/>
            <a:chExt cx="1281416" cy="1391166"/>
          </a:xfrm>
        </p:grpSpPr>
        <p:sp>
          <p:nvSpPr>
            <p:cNvPr id="3" name="円/楕円 2"/>
            <p:cNvSpPr/>
            <p:nvPr/>
          </p:nvSpPr>
          <p:spPr>
            <a:xfrm>
              <a:off x="7988853" y="3274209"/>
              <a:ext cx="768819" cy="781009"/>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円/楕円 22"/>
            <p:cNvSpPr/>
            <p:nvPr/>
          </p:nvSpPr>
          <p:spPr>
            <a:xfrm>
              <a:off x="8022021" y="3316733"/>
              <a:ext cx="702482" cy="702480"/>
            </a:xfrm>
            <a:prstGeom prst="ellipse">
              <a:avLst/>
            </a:prstGeom>
            <a:solidFill>
              <a:srgbClr val="D8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円/楕円 9"/>
            <p:cNvSpPr/>
            <p:nvPr/>
          </p:nvSpPr>
          <p:spPr>
            <a:xfrm>
              <a:off x="8331048" y="3846971"/>
              <a:ext cx="114095" cy="117772"/>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円/楕円 24"/>
            <p:cNvSpPr/>
            <p:nvPr/>
          </p:nvSpPr>
          <p:spPr>
            <a:xfrm>
              <a:off x="8473419" y="3422186"/>
              <a:ext cx="84833" cy="87567"/>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 name="円/楕円 25"/>
            <p:cNvSpPr/>
            <p:nvPr/>
          </p:nvSpPr>
          <p:spPr>
            <a:xfrm>
              <a:off x="8246136" y="3390693"/>
              <a:ext cx="32051" cy="33084"/>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円/楕円 26"/>
            <p:cNvSpPr/>
            <p:nvPr/>
          </p:nvSpPr>
          <p:spPr>
            <a:xfrm>
              <a:off x="8195360" y="3421581"/>
              <a:ext cx="32051" cy="33084"/>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0" name="円/楕円 29"/>
            <p:cNvSpPr/>
            <p:nvPr/>
          </p:nvSpPr>
          <p:spPr>
            <a:xfrm>
              <a:off x="8296423" y="3382236"/>
              <a:ext cx="32051" cy="33084"/>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6" name="円/楕円 35"/>
            <p:cNvSpPr/>
            <p:nvPr/>
          </p:nvSpPr>
          <p:spPr>
            <a:xfrm>
              <a:off x="8112627" y="3563602"/>
              <a:ext cx="84833" cy="87567"/>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7" name="円/楕円 36"/>
            <p:cNvSpPr/>
            <p:nvPr/>
          </p:nvSpPr>
          <p:spPr>
            <a:xfrm>
              <a:off x="8282585" y="3635649"/>
              <a:ext cx="48462" cy="52451"/>
            </a:xfrm>
            <a:prstGeom prst="ellipse">
              <a:avLst/>
            </a:prstGeom>
            <a:solidFill>
              <a:srgbClr val="E3B9A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8" name="円/楕円 37"/>
            <p:cNvSpPr/>
            <p:nvPr/>
          </p:nvSpPr>
          <p:spPr>
            <a:xfrm>
              <a:off x="8370916" y="3607385"/>
              <a:ext cx="43242" cy="28264"/>
            </a:xfrm>
            <a:prstGeom prst="ellipse">
              <a:avLst/>
            </a:prstGeom>
            <a:solidFill>
              <a:srgbClr val="E3B9A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9" name="円/楕円 38"/>
            <p:cNvSpPr/>
            <p:nvPr/>
          </p:nvSpPr>
          <p:spPr>
            <a:xfrm>
              <a:off x="8339196" y="3546784"/>
              <a:ext cx="31721" cy="36832"/>
            </a:xfrm>
            <a:prstGeom prst="ellipse">
              <a:avLst/>
            </a:prstGeom>
            <a:solidFill>
              <a:srgbClr val="E3B9A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円/楕円 39"/>
            <p:cNvSpPr/>
            <p:nvPr/>
          </p:nvSpPr>
          <p:spPr>
            <a:xfrm>
              <a:off x="8289851" y="3573733"/>
              <a:ext cx="26950" cy="33652"/>
            </a:xfrm>
            <a:prstGeom prst="ellipse">
              <a:avLst/>
            </a:prstGeom>
            <a:solidFill>
              <a:srgbClr val="E3B9A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1" name="円/楕円 40"/>
            <p:cNvSpPr/>
            <p:nvPr/>
          </p:nvSpPr>
          <p:spPr>
            <a:xfrm>
              <a:off x="8578678" y="3572216"/>
              <a:ext cx="36855" cy="35001"/>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2" name="円/楕円 41"/>
            <p:cNvSpPr/>
            <p:nvPr/>
          </p:nvSpPr>
          <p:spPr>
            <a:xfrm>
              <a:off x="8552526" y="3520043"/>
              <a:ext cx="40247" cy="43560"/>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円/楕円 42"/>
            <p:cNvSpPr/>
            <p:nvPr/>
          </p:nvSpPr>
          <p:spPr>
            <a:xfrm>
              <a:off x="8546201" y="3632972"/>
              <a:ext cx="19814" cy="19493"/>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4" name="円/楕円 43"/>
            <p:cNvSpPr/>
            <p:nvPr/>
          </p:nvSpPr>
          <p:spPr>
            <a:xfrm>
              <a:off x="8578678" y="3654854"/>
              <a:ext cx="32743" cy="33246"/>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5" name="円/楕円 44"/>
            <p:cNvSpPr/>
            <p:nvPr/>
          </p:nvSpPr>
          <p:spPr>
            <a:xfrm>
              <a:off x="8639187" y="3597971"/>
              <a:ext cx="24190" cy="19493"/>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6" name="円/楕円 45"/>
            <p:cNvSpPr/>
            <p:nvPr/>
          </p:nvSpPr>
          <p:spPr>
            <a:xfrm>
              <a:off x="8614426" y="3547700"/>
              <a:ext cx="32780" cy="35917"/>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2" name="グループ化 21"/>
            <p:cNvGrpSpPr/>
            <p:nvPr/>
          </p:nvGrpSpPr>
          <p:grpSpPr>
            <a:xfrm>
              <a:off x="8379325" y="3419396"/>
              <a:ext cx="101528" cy="167600"/>
              <a:chOff x="8077200" y="511776"/>
              <a:chExt cx="238125" cy="393099"/>
            </a:xfrm>
          </p:grpSpPr>
          <p:sp>
            <p:nvSpPr>
              <p:cNvPr id="12" name="フリーフォーム 11"/>
              <p:cNvSpPr/>
              <p:nvPr/>
            </p:nvSpPr>
            <p:spPr>
              <a:xfrm>
                <a:off x="8077200" y="511776"/>
                <a:ext cx="238125" cy="393099"/>
              </a:xfrm>
              <a:custGeom>
                <a:avLst/>
                <a:gdLst>
                  <a:gd name="connsiteX0" fmla="*/ 19050 w 238125"/>
                  <a:gd name="connsiteY0" fmla="*/ 2574 h 393099"/>
                  <a:gd name="connsiteX1" fmla="*/ 133350 w 238125"/>
                  <a:gd name="connsiteY1" fmla="*/ 21624 h 393099"/>
                  <a:gd name="connsiteX2" fmla="*/ 161925 w 238125"/>
                  <a:gd name="connsiteY2" fmla="*/ 31149 h 393099"/>
                  <a:gd name="connsiteX3" fmla="*/ 171450 w 238125"/>
                  <a:gd name="connsiteY3" fmla="*/ 59724 h 393099"/>
                  <a:gd name="connsiteX4" fmla="*/ 180975 w 238125"/>
                  <a:gd name="connsiteY4" fmla="*/ 97824 h 393099"/>
                  <a:gd name="connsiteX5" fmla="*/ 200025 w 238125"/>
                  <a:gd name="connsiteY5" fmla="*/ 126399 h 393099"/>
                  <a:gd name="connsiteX6" fmla="*/ 209550 w 238125"/>
                  <a:gd name="connsiteY6" fmla="*/ 164499 h 393099"/>
                  <a:gd name="connsiteX7" fmla="*/ 228600 w 238125"/>
                  <a:gd name="connsiteY7" fmla="*/ 221649 h 393099"/>
                  <a:gd name="connsiteX8" fmla="*/ 238125 w 238125"/>
                  <a:gd name="connsiteY8" fmla="*/ 278799 h 393099"/>
                  <a:gd name="connsiteX9" fmla="*/ 228600 w 238125"/>
                  <a:gd name="connsiteY9" fmla="*/ 345474 h 393099"/>
                  <a:gd name="connsiteX10" fmla="*/ 180975 w 238125"/>
                  <a:gd name="connsiteY10" fmla="*/ 354999 h 393099"/>
                  <a:gd name="connsiteX11" fmla="*/ 114300 w 238125"/>
                  <a:gd name="connsiteY11" fmla="*/ 393099 h 393099"/>
                  <a:gd name="connsiteX12" fmla="*/ 85725 w 238125"/>
                  <a:gd name="connsiteY12" fmla="*/ 383574 h 393099"/>
                  <a:gd name="connsiteX13" fmla="*/ 66675 w 238125"/>
                  <a:gd name="connsiteY13" fmla="*/ 345474 h 393099"/>
                  <a:gd name="connsiteX14" fmla="*/ 57150 w 238125"/>
                  <a:gd name="connsiteY14" fmla="*/ 307374 h 393099"/>
                  <a:gd name="connsiteX15" fmla="*/ 47625 w 238125"/>
                  <a:gd name="connsiteY15" fmla="*/ 278799 h 393099"/>
                  <a:gd name="connsiteX16" fmla="*/ 95250 w 238125"/>
                  <a:gd name="connsiteY16" fmla="*/ 193074 h 393099"/>
                  <a:gd name="connsiteX17" fmla="*/ 85725 w 238125"/>
                  <a:gd name="connsiteY17" fmla="*/ 126399 h 393099"/>
                  <a:gd name="connsiteX18" fmla="*/ 57150 w 238125"/>
                  <a:gd name="connsiteY18" fmla="*/ 116874 h 393099"/>
                  <a:gd name="connsiteX19" fmla="*/ 0 w 238125"/>
                  <a:gd name="connsiteY19" fmla="*/ 78774 h 393099"/>
                  <a:gd name="connsiteX20" fmla="*/ 19050 w 238125"/>
                  <a:gd name="connsiteY20" fmla="*/ 2574 h 39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125" h="393099">
                    <a:moveTo>
                      <a:pt x="19050" y="2574"/>
                    </a:moveTo>
                    <a:cubicBezTo>
                      <a:pt x="41275" y="-6951"/>
                      <a:pt x="96209" y="12339"/>
                      <a:pt x="133350" y="21624"/>
                    </a:cubicBezTo>
                    <a:cubicBezTo>
                      <a:pt x="143090" y="24059"/>
                      <a:pt x="152400" y="27974"/>
                      <a:pt x="161925" y="31149"/>
                    </a:cubicBezTo>
                    <a:cubicBezTo>
                      <a:pt x="165100" y="40674"/>
                      <a:pt x="168692" y="50070"/>
                      <a:pt x="171450" y="59724"/>
                    </a:cubicBezTo>
                    <a:cubicBezTo>
                      <a:pt x="175046" y="72311"/>
                      <a:pt x="175818" y="85792"/>
                      <a:pt x="180975" y="97824"/>
                    </a:cubicBezTo>
                    <a:cubicBezTo>
                      <a:pt x="185484" y="108346"/>
                      <a:pt x="193675" y="116874"/>
                      <a:pt x="200025" y="126399"/>
                    </a:cubicBezTo>
                    <a:cubicBezTo>
                      <a:pt x="203200" y="139099"/>
                      <a:pt x="205788" y="151960"/>
                      <a:pt x="209550" y="164499"/>
                    </a:cubicBezTo>
                    <a:cubicBezTo>
                      <a:pt x="215320" y="183733"/>
                      <a:pt x="225299" y="201842"/>
                      <a:pt x="228600" y="221649"/>
                    </a:cubicBezTo>
                    <a:lnTo>
                      <a:pt x="238125" y="278799"/>
                    </a:lnTo>
                    <a:cubicBezTo>
                      <a:pt x="234950" y="301024"/>
                      <a:pt x="242070" y="327513"/>
                      <a:pt x="228600" y="345474"/>
                    </a:cubicBezTo>
                    <a:cubicBezTo>
                      <a:pt x="218886" y="358426"/>
                      <a:pt x="196334" y="349879"/>
                      <a:pt x="180975" y="354999"/>
                    </a:cubicBezTo>
                    <a:cubicBezTo>
                      <a:pt x="156805" y="363056"/>
                      <a:pt x="135203" y="379164"/>
                      <a:pt x="114300" y="393099"/>
                    </a:cubicBezTo>
                    <a:cubicBezTo>
                      <a:pt x="104775" y="389924"/>
                      <a:pt x="92825" y="390674"/>
                      <a:pt x="85725" y="383574"/>
                    </a:cubicBezTo>
                    <a:cubicBezTo>
                      <a:pt x="75685" y="373534"/>
                      <a:pt x="71661" y="358769"/>
                      <a:pt x="66675" y="345474"/>
                    </a:cubicBezTo>
                    <a:cubicBezTo>
                      <a:pt x="62078" y="333217"/>
                      <a:pt x="60746" y="319961"/>
                      <a:pt x="57150" y="307374"/>
                    </a:cubicBezTo>
                    <a:cubicBezTo>
                      <a:pt x="54392" y="297720"/>
                      <a:pt x="50800" y="288324"/>
                      <a:pt x="47625" y="278799"/>
                    </a:cubicBezTo>
                    <a:cubicBezTo>
                      <a:pt x="91294" y="213295"/>
                      <a:pt x="78485" y="243369"/>
                      <a:pt x="95250" y="193074"/>
                    </a:cubicBezTo>
                    <a:cubicBezTo>
                      <a:pt x="92075" y="170849"/>
                      <a:pt x="95765" y="146479"/>
                      <a:pt x="85725" y="126399"/>
                    </a:cubicBezTo>
                    <a:cubicBezTo>
                      <a:pt x="81235" y="117419"/>
                      <a:pt x="65927" y="121750"/>
                      <a:pt x="57150" y="116874"/>
                    </a:cubicBezTo>
                    <a:cubicBezTo>
                      <a:pt x="37136" y="105755"/>
                      <a:pt x="0" y="78774"/>
                      <a:pt x="0" y="78774"/>
                    </a:cubicBezTo>
                    <a:cubicBezTo>
                      <a:pt x="10795" y="3209"/>
                      <a:pt x="-3175" y="12099"/>
                      <a:pt x="19050" y="2574"/>
                    </a:cubicBezTo>
                    <a:close/>
                  </a:path>
                </a:pathLst>
              </a:custGeom>
              <a:solidFill>
                <a:srgbClr val="B0C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フリーフォーム 15"/>
              <p:cNvSpPr/>
              <p:nvPr/>
            </p:nvSpPr>
            <p:spPr>
              <a:xfrm rot="1020000">
                <a:off x="8155788" y="626045"/>
                <a:ext cx="80947" cy="222338"/>
              </a:xfrm>
              <a:custGeom>
                <a:avLst/>
                <a:gdLst>
                  <a:gd name="connsiteX0" fmla="*/ 0 w 104775"/>
                  <a:gd name="connsiteY0" fmla="*/ 0 h 204233"/>
                  <a:gd name="connsiteX1" fmla="*/ 85725 w 104775"/>
                  <a:gd name="connsiteY1" fmla="*/ 85725 h 204233"/>
                  <a:gd name="connsiteX2" fmla="*/ 104775 w 104775"/>
                  <a:gd name="connsiteY2" fmla="*/ 142875 h 204233"/>
                  <a:gd name="connsiteX3" fmla="*/ 95250 w 104775"/>
                  <a:gd name="connsiteY3" fmla="*/ 200025 h 204233"/>
                  <a:gd name="connsiteX4" fmla="*/ 28575 w 104775"/>
                  <a:gd name="connsiteY4" fmla="*/ 161925 h 204233"/>
                  <a:gd name="connsiteX5" fmla="*/ 38100 w 104775"/>
                  <a:gd name="connsiteY5" fmla="*/ 47625 h 204233"/>
                  <a:gd name="connsiteX6" fmla="*/ 0 w 104775"/>
                  <a:gd name="connsiteY6" fmla="*/ 0 h 20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04233">
                    <a:moveTo>
                      <a:pt x="0" y="0"/>
                    </a:moveTo>
                    <a:cubicBezTo>
                      <a:pt x="42813" y="25688"/>
                      <a:pt x="67587" y="31310"/>
                      <a:pt x="85725" y="85725"/>
                    </a:cubicBezTo>
                    <a:lnTo>
                      <a:pt x="104775" y="142875"/>
                    </a:lnTo>
                    <a:cubicBezTo>
                      <a:pt x="101600" y="161925"/>
                      <a:pt x="108906" y="186369"/>
                      <a:pt x="95250" y="200025"/>
                    </a:cubicBezTo>
                    <a:cubicBezTo>
                      <a:pt x="76062" y="219213"/>
                      <a:pt x="33499" y="166849"/>
                      <a:pt x="28575" y="161925"/>
                    </a:cubicBezTo>
                    <a:cubicBezTo>
                      <a:pt x="31750" y="123825"/>
                      <a:pt x="38100" y="85857"/>
                      <a:pt x="38100" y="47625"/>
                    </a:cubicBezTo>
                    <a:cubicBezTo>
                      <a:pt x="38100" y="34534"/>
                      <a:pt x="28575" y="9525"/>
                      <a:pt x="0" y="0"/>
                    </a:cubicBezTo>
                    <a:close/>
                  </a:path>
                </a:pathLst>
              </a:cu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7" name="円/楕円 46"/>
              <p:cNvSpPr/>
              <p:nvPr/>
            </p:nvSpPr>
            <p:spPr>
              <a:xfrm>
                <a:off x="8120579" y="541518"/>
                <a:ext cx="61396" cy="63374"/>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50" name="グループ化 49"/>
            <p:cNvGrpSpPr/>
            <p:nvPr/>
          </p:nvGrpSpPr>
          <p:grpSpPr>
            <a:xfrm>
              <a:off x="8116901" y="3747136"/>
              <a:ext cx="52411" cy="86521"/>
              <a:chOff x="8077200" y="511776"/>
              <a:chExt cx="238125" cy="393099"/>
            </a:xfrm>
          </p:grpSpPr>
          <p:sp>
            <p:nvSpPr>
              <p:cNvPr id="51" name="フリーフォーム 50"/>
              <p:cNvSpPr/>
              <p:nvPr/>
            </p:nvSpPr>
            <p:spPr>
              <a:xfrm>
                <a:off x="8077200" y="511776"/>
                <a:ext cx="238125" cy="393099"/>
              </a:xfrm>
              <a:custGeom>
                <a:avLst/>
                <a:gdLst>
                  <a:gd name="connsiteX0" fmla="*/ 19050 w 238125"/>
                  <a:gd name="connsiteY0" fmla="*/ 2574 h 393099"/>
                  <a:gd name="connsiteX1" fmla="*/ 133350 w 238125"/>
                  <a:gd name="connsiteY1" fmla="*/ 21624 h 393099"/>
                  <a:gd name="connsiteX2" fmla="*/ 161925 w 238125"/>
                  <a:gd name="connsiteY2" fmla="*/ 31149 h 393099"/>
                  <a:gd name="connsiteX3" fmla="*/ 171450 w 238125"/>
                  <a:gd name="connsiteY3" fmla="*/ 59724 h 393099"/>
                  <a:gd name="connsiteX4" fmla="*/ 180975 w 238125"/>
                  <a:gd name="connsiteY4" fmla="*/ 97824 h 393099"/>
                  <a:gd name="connsiteX5" fmla="*/ 200025 w 238125"/>
                  <a:gd name="connsiteY5" fmla="*/ 126399 h 393099"/>
                  <a:gd name="connsiteX6" fmla="*/ 209550 w 238125"/>
                  <a:gd name="connsiteY6" fmla="*/ 164499 h 393099"/>
                  <a:gd name="connsiteX7" fmla="*/ 228600 w 238125"/>
                  <a:gd name="connsiteY7" fmla="*/ 221649 h 393099"/>
                  <a:gd name="connsiteX8" fmla="*/ 238125 w 238125"/>
                  <a:gd name="connsiteY8" fmla="*/ 278799 h 393099"/>
                  <a:gd name="connsiteX9" fmla="*/ 228600 w 238125"/>
                  <a:gd name="connsiteY9" fmla="*/ 345474 h 393099"/>
                  <a:gd name="connsiteX10" fmla="*/ 180975 w 238125"/>
                  <a:gd name="connsiteY10" fmla="*/ 354999 h 393099"/>
                  <a:gd name="connsiteX11" fmla="*/ 114300 w 238125"/>
                  <a:gd name="connsiteY11" fmla="*/ 393099 h 393099"/>
                  <a:gd name="connsiteX12" fmla="*/ 85725 w 238125"/>
                  <a:gd name="connsiteY12" fmla="*/ 383574 h 393099"/>
                  <a:gd name="connsiteX13" fmla="*/ 66675 w 238125"/>
                  <a:gd name="connsiteY13" fmla="*/ 345474 h 393099"/>
                  <a:gd name="connsiteX14" fmla="*/ 57150 w 238125"/>
                  <a:gd name="connsiteY14" fmla="*/ 307374 h 393099"/>
                  <a:gd name="connsiteX15" fmla="*/ 47625 w 238125"/>
                  <a:gd name="connsiteY15" fmla="*/ 278799 h 393099"/>
                  <a:gd name="connsiteX16" fmla="*/ 95250 w 238125"/>
                  <a:gd name="connsiteY16" fmla="*/ 193074 h 393099"/>
                  <a:gd name="connsiteX17" fmla="*/ 85725 w 238125"/>
                  <a:gd name="connsiteY17" fmla="*/ 126399 h 393099"/>
                  <a:gd name="connsiteX18" fmla="*/ 57150 w 238125"/>
                  <a:gd name="connsiteY18" fmla="*/ 116874 h 393099"/>
                  <a:gd name="connsiteX19" fmla="*/ 0 w 238125"/>
                  <a:gd name="connsiteY19" fmla="*/ 78774 h 393099"/>
                  <a:gd name="connsiteX20" fmla="*/ 19050 w 238125"/>
                  <a:gd name="connsiteY20" fmla="*/ 2574 h 39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125" h="393099">
                    <a:moveTo>
                      <a:pt x="19050" y="2574"/>
                    </a:moveTo>
                    <a:cubicBezTo>
                      <a:pt x="41275" y="-6951"/>
                      <a:pt x="96209" y="12339"/>
                      <a:pt x="133350" y="21624"/>
                    </a:cubicBezTo>
                    <a:cubicBezTo>
                      <a:pt x="143090" y="24059"/>
                      <a:pt x="152400" y="27974"/>
                      <a:pt x="161925" y="31149"/>
                    </a:cubicBezTo>
                    <a:cubicBezTo>
                      <a:pt x="165100" y="40674"/>
                      <a:pt x="168692" y="50070"/>
                      <a:pt x="171450" y="59724"/>
                    </a:cubicBezTo>
                    <a:cubicBezTo>
                      <a:pt x="175046" y="72311"/>
                      <a:pt x="175818" y="85792"/>
                      <a:pt x="180975" y="97824"/>
                    </a:cubicBezTo>
                    <a:cubicBezTo>
                      <a:pt x="185484" y="108346"/>
                      <a:pt x="193675" y="116874"/>
                      <a:pt x="200025" y="126399"/>
                    </a:cubicBezTo>
                    <a:cubicBezTo>
                      <a:pt x="203200" y="139099"/>
                      <a:pt x="205788" y="151960"/>
                      <a:pt x="209550" y="164499"/>
                    </a:cubicBezTo>
                    <a:cubicBezTo>
                      <a:pt x="215320" y="183733"/>
                      <a:pt x="225299" y="201842"/>
                      <a:pt x="228600" y="221649"/>
                    </a:cubicBezTo>
                    <a:lnTo>
                      <a:pt x="238125" y="278799"/>
                    </a:lnTo>
                    <a:cubicBezTo>
                      <a:pt x="234950" y="301024"/>
                      <a:pt x="242070" y="327513"/>
                      <a:pt x="228600" y="345474"/>
                    </a:cubicBezTo>
                    <a:cubicBezTo>
                      <a:pt x="218886" y="358426"/>
                      <a:pt x="196334" y="349879"/>
                      <a:pt x="180975" y="354999"/>
                    </a:cubicBezTo>
                    <a:cubicBezTo>
                      <a:pt x="156805" y="363056"/>
                      <a:pt x="135203" y="379164"/>
                      <a:pt x="114300" y="393099"/>
                    </a:cubicBezTo>
                    <a:cubicBezTo>
                      <a:pt x="104775" y="389924"/>
                      <a:pt x="92825" y="390674"/>
                      <a:pt x="85725" y="383574"/>
                    </a:cubicBezTo>
                    <a:cubicBezTo>
                      <a:pt x="75685" y="373534"/>
                      <a:pt x="71661" y="358769"/>
                      <a:pt x="66675" y="345474"/>
                    </a:cubicBezTo>
                    <a:cubicBezTo>
                      <a:pt x="62078" y="333217"/>
                      <a:pt x="60746" y="319961"/>
                      <a:pt x="57150" y="307374"/>
                    </a:cubicBezTo>
                    <a:cubicBezTo>
                      <a:pt x="54392" y="297720"/>
                      <a:pt x="50800" y="288324"/>
                      <a:pt x="47625" y="278799"/>
                    </a:cubicBezTo>
                    <a:cubicBezTo>
                      <a:pt x="91294" y="213295"/>
                      <a:pt x="78485" y="243369"/>
                      <a:pt x="95250" y="193074"/>
                    </a:cubicBezTo>
                    <a:cubicBezTo>
                      <a:pt x="92075" y="170849"/>
                      <a:pt x="95765" y="146479"/>
                      <a:pt x="85725" y="126399"/>
                    </a:cubicBezTo>
                    <a:cubicBezTo>
                      <a:pt x="81235" y="117419"/>
                      <a:pt x="65927" y="121750"/>
                      <a:pt x="57150" y="116874"/>
                    </a:cubicBezTo>
                    <a:cubicBezTo>
                      <a:pt x="37136" y="105755"/>
                      <a:pt x="0" y="78774"/>
                      <a:pt x="0" y="78774"/>
                    </a:cubicBezTo>
                    <a:cubicBezTo>
                      <a:pt x="10795" y="3209"/>
                      <a:pt x="-3175" y="12099"/>
                      <a:pt x="19050" y="2574"/>
                    </a:cubicBezTo>
                    <a:close/>
                  </a:path>
                </a:pathLst>
              </a:custGeom>
              <a:solidFill>
                <a:srgbClr val="B0C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フリーフォーム 51"/>
              <p:cNvSpPr/>
              <p:nvPr/>
            </p:nvSpPr>
            <p:spPr>
              <a:xfrm rot="1020000">
                <a:off x="8155788" y="626045"/>
                <a:ext cx="80947" cy="222338"/>
              </a:xfrm>
              <a:custGeom>
                <a:avLst/>
                <a:gdLst>
                  <a:gd name="connsiteX0" fmla="*/ 0 w 104775"/>
                  <a:gd name="connsiteY0" fmla="*/ 0 h 204233"/>
                  <a:gd name="connsiteX1" fmla="*/ 85725 w 104775"/>
                  <a:gd name="connsiteY1" fmla="*/ 85725 h 204233"/>
                  <a:gd name="connsiteX2" fmla="*/ 104775 w 104775"/>
                  <a:gd name="connsiteY2" fmla="*/ 142875 h 204233"/>
                  <a:gd name="connsiteX3" fmla="*/ 95250 w 104775"/>
                  <a:gd name="connsiteY3" fmla="*/ 200025 h 204233"/>
                  <a:gd name="connsiteX4" fmla="*/ 28575 w 104775"/>
                  <a:gd name="connsiteY4" fmla="*/ 161925 h 204233"/>
                  <a:gd name="connsiteX5" fmla="*/ 38100 w 104775"/>
                  <a:gd name="connsiteY5" fmla="*/ 47625 h 204233"/>
                  <a:gd name="connsiteX6" fmla="*/ 0 w 104775"/>
                  <a:gd name="connsiteY6" fmla="*/ 0 h 20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04233">
                    <a:moveTo>
                      <a:pt x="0" y="0"/>
                    </a:moveTo>
                    <a:cubicBezTo>
                      <a:pt x="42813" y="25688"/>
                      <a:pt x="67587" y="31310"/>
                      <a:pt x="85725" y="85725"/>
                    </a:cubicBezTo>
                    <a:lnTo>
                      <a:pt x="104775" y="142875"/>
                    </a:lnTo>
                    <a:cubicBezTo>
                      <a:pt x="101600" y="161925"/>
                      <a:pt x="108906" y="186369"/>
                      <a:pt x="95250" y="200025"/>
                    </a:cubicBezTo>
                    <a:cubicBezTo>
                      <a:pt x="76062" y="219213"/>
                      <a:pt x="33499" y="166849"/>
                      <a:pt x="28575" y="161925"/>
                    </a:cubicBezTo>
                    <a:cubicBezTo>
                      <a:pt x="31750" y="123825"/>
                      <a:pt x="38100" y="85857"/>
                      <a:pt x="38100" y="47625"/>
                    </a:cubicBezTo>
                    <a:cubicBezTo>
                      <a:pt x="38100" y="34534"/>
                      <a:pt x="28575" y="9525"/>
                      <a:pt x="0" y="0"/>
                    </a:cubicBezTo>
                    <a:close/>
                  </a:path>
                </a:pathLst>
              </a:cu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3" name="円/楕円 52"/>
              <p:cNvSpPr/>
              <p:nvPr/>
            </p:nvSpPr>
            <p:spPr>
              <a:xfrm>
                <a:off x="8120579" y="541518"/>
                <a:ext cx="61396" cy="63374"/>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54" name="グループ化 53"/>
            <p:cNvGrpSpPr/>
            <p:nvPr/>
          </p:nvGrpSpPr>
          <p:grpSpPr>
            <a:xfrm rot="5400000">
              <a:off x="8509213" y="3734344"/>
              <a:ext cx="52411" cy="86521"/>
              <a:chOff x="8077200" y="511776"/>
              <a:chExt cx="238125" cy="393099"/>
            </a:xfrm>
          </p:grpSpPr>
          <p:sp>
            <p:nvSpPr>
              <p:cNvPr id="55" name="フリーフォーム 54"/>
              <p:cNvSpPr/>
              <p:nvPr/>
            </p:nvSpPr>
            <p:spPr>
              <a:xfrm>
                <a:off x="8077200" y="511776"/>
                <a:ext cx="238125" cy="393099"/>
              </a:xfrm>
              <a:custGeom>
                <a:avLst/>
                <a:gdLst>
                  <a:gd name="connsiteX0" fmla="*/ 19050 w 238125"/>
                  <a:gd name="connsiteY0" fmla="*/ 2574 h 393099"/>
                  <a:gd name="connsiteX1" fmla="*/ 133350 w 238125"/>
                  <a:gd name="connsiteY1" fmla="*/ 21624 h 393099"/>
                  <a:gd name="connsiteX2" fmla="*/ 161925 w 238125"/>
                  <a:gd name="connsiteY2" fmla="*/ 31149 h 393099"/>
                  <a:gd name="connsiteX3" fmla="*/ 171450 w 238125"/>
                  <a:gd name="connsiteY3" fmla="*/ 59724 h 393099"/>
                  <a:gd name="connsiteX4" fmla="*/ 180975 w 238125"/>
                  <a:gd name="connsiteY4" fmla="*/ 97824 h 393099"/>
                  <a:gd name="connsiteX5" fmla="*/ 200025 w 238125"/>
                  <a:gd name="connsiteY5" fmla="*/ 126399 h 393099"/>
                  <a:gd name="connsiteX6" fmla="*/ 209550 w 238125"/>
                  <a:gd name="connsiteY6" fmla="*/ 164499 h 393099"/>
                  <a:gd name="connsiteX7" fmla="*/ 228600 w 238125"/>
                  <a:gd name="connsiteY7" fmla="*/ 221649 h 393099"/>
                  <a:gd name="connsiteX8" fmla="*/ 238125 w 238125"/>
                  <a:gd name="connsiteY8" fmla="*/ 278799 h 393099"/>
                  <a:gd name="connsiteX9" fmla="*/ 228600 w 238125"/>
                  <a:gd name="connsiteY9" fmla="*/ 345474 h 393099"/>
                  <a:gd name="connsiteX10" fmla="*/ 180975 w 238125"/>
                  <a:gd name="connsiteY10" fmla="*/ 354999 h 393099"/>
                  <a:gd name="connsiteX11" fmla="*/ 114300 w 238125"/>
                  <a:gd name="connsiteY11" fmla="*/ 393099 h 393099"/>
                  <a:gd name="connsiteX12" fmla="*/ 85725 w 238125"/>
                  <a:gd name="connsiteY12" fmla="*/ 383574 h 393099"/>
                  <a:gd name="connsiteX13" fmla="*/ 66675 w 238125"/>
                  <a:gd name="connsiteY13" fmla="*/ 345474 h 393099"/>
                  <a:gd name="connsiteX14" fmla="*/ 57150 w 238125"/>
                  <a:gd name="connsiteY14" fmla="*/ 307374 h 393099"/>
                  <a:gd name="connsiteX15" fmla="*/ 47625 w 238125"/>
                  <a:gd name="connsiteY15" fmla="*/ 278799 h 393099"/>
                  <a:gd name="connsiteX16" fmla="*/ 95250 w 238125"/>
                  <a:gd name="connsiteY16" fmla="*/ 193074 h 393099"/>
                  <a:gd name="connsiteX17" fmla="*/ 85725 w 238125"/>
                  <a:gd name="connsiteY17" fmla="*/ 126399 h 393099"/>
                  <a:gd name="connsiteX18" fmla="*/ 57150 w 238125"/>
                  <a:gd name="connsiteY18" fmla="*/ 116874 h 393099"/>
                  <a:gd name="connsiteX19" fmla="*/ 0 w 238125"/>
                  <a:gd name="connsiteY19" fmla="*/ 78774 h 393099"/>
                  <a:gd name="connsiteX20" fmla="*/ 19050 w 238125"/>
                  <a:gd name="connsiteY20" fmla="*/ 2574 h 39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125" h="393099">
                    <a:moveTo>
                      <a:pt x="19050" y="2574"/>
                    </a:moveTo>
                    <a:cubicBezTo>
                      <a:pt x="41275" y="-6951"/>
                      <a:pt x="96209" y="12339"/>
                      <a:pt x="133350" y="21624"/>
                    </a:cubicBezTo>
                    <a:cubicBezTo>
                      <a:pt x="143090" y="24059"/>
                      <a:pt x="152400" y="27974"/>
                      <a:pt x="161925" y="31149"/>
                    </a:cubicBezTo>
                    <a:cubicBezTo>
                      <a:pt x="165100" y="40674"/>
                      <a:pt x="168692" y="50070"/>
                      <a:pt x="171450" y="59724"/>
                    </a:cubicBezTo>
                    <a:cubicBezTo>
                      <a:pt x="175046" y="72311"/>
                      <a:pt x="175818" y="85792"/>
                      <a:pt x="180975" y="97824"/>
                    </a:cubicBezTo>
                    <a:cubicBezTo>
                      <a:pt x="185484" y="108346"/>
                      <a:pt x="193675" y="116874"/>
                      <a:pt x="200025" y="126399"/>
                    </a:cubicBezTo>
                    <a:cubicBezTo>
                      <a:pt x="203200" y="139099"/>
                      <a:pt x="205788" y="151960"/>
                      <a:pt x="209550" y="164499"/>
                    </a:cubicBezTo>
                    <a:cubicBezTo>
                      <a:pt x="215320" y="183733"/>
                      <a:pt x="225299" y="201842"/>
                      <a:pt x="228600" y="221649"/>
                    </a:cubicBezTo>
                    <a:lnTo>
                      <a:pt x="238125" y="278799"/>
                    </a:lnTo>
                    <a:cubicBezTo>
                      <a:pt x="234950" y="301024"/>
                      <a:pt x="242070" y="327513"/>
                      <a:pt x="228600" y="345474"/>
                    </a:cubicBezTo>
                    <a:cubicBezTo>
                      <a:pt x="218886" y="358426"/>
                      <a:pt x="196334" y="349879"/>
                      <a:pt x="180975" y="354999"/>
                    </a:cubicBezTo>
                    <a:cubicBezTo>
                      <a:pt x="156805" y="363056"/>
                      <a:pt x="135203" y="379164"/>
                      <a:pt x="114300" y="393099"/>
                    </a:cubicBezTo>
                    <a:cubicBezTo>
                      <a:pt x="104775" y="389924"/>
                      <a:pt x="92825" y="390674"/>
                      <a:pt x="85725" y="383574"/>
                    </a:cubicBezTo>
                    <a:cubicBezTo>
                      <a:pt x="75685" y="373534"/>
                      <a:pt x="71661" y="358769"/>
                      <a:pt x="66675" y="345474"/>
                    </a:cubicBezTo>
                    <a:cubicBezTo>
                      <a:pt x="62078" y="333217"/>
                      <a:pt x="60746" y="319961"/>
                      <a:pt x="57150" y="307374"/>
                    </a:cubicBezTo>
                    <a:cubicBezTo>
                      <a:pt x="54392" y="297720"/>
                      <a:pt x="50800" y="288324"/>
                      <a:pt x="47625" y="278799"/>
                    </a:cubicBezTo>
                    <a:cubicBezTo>
                      <a:pt x="91294" y="213295"/>
                      <a:pt x="78485" y="243369"/>
                      <a:pt x="95250" y="193074"/>
                    </a:cubicBezTo>
                    <a:cubicBezTo>
                      <a:pt x="92075" y="170849"/>
                      <a:pt x="95765" y="146479"/>
                      <a:pt x="85725" y="126399"/>
                    </a:cubicBezTo>
                    <a:cubicBezTo>
                      <a:pt x="81235" y="117419"/>
                      <a:pt x="65927" y="121750"/>
                      <a:pt x="57150" y="116874"/>
                    </a:cubicBezTo>
                    <a:cubicBezTo>
                      <a:pt x="37136" y="105755"/>
                      <a:pt x="0" y="78774"/>
                      <a:pt x="0" y="78774"/>
                    </a:cubicBezTo>
                    <a:cubicBezTo>
                      <a:pt x="10795" y="3209"/>
                      <a:pt x="-3175" y="12099"/>
                      <a:pt x="19050" y="2574"/>
                    </a:cubicBezTo>
                    <a:close/>
                  </a:path>
                </a:pathLst>
              </a:custGeom>
              <a:solidFill>
                <a:srgbClr val="B0C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フリーフォーム 55"/>
              <p:cNvSpPr/>
              <p:nvPr/>
            </p:nvSpPr>
            <p:spPr>
              <a:xfrm rot="1020000">
                <a:off x="8155788" y="626045"/>
                <a:ext cx="80947" cy="222338"/>
              </a:xfrm>
              <a:custGeom>
                <a:avLst/>
                <a:gdLst>
                  <a:gd name="connsiteX0" fmla="*/ 0 w 104775"/>
                  <a:gd name="connsiteY0" fmla="*/ 0 h 204233"/>
                  <a:gd name="connsiteX1" fmla="*/ 85725 w 104775"/>
                  <a:gd name="connsiteY1" fmla="*/ 85725 h 204233"/>
                  <a:gd name="connsiteX2" fmla="*/ 104775 w 104775"/>
                  <a:gd name="connsiteY2" fmla="*/ 142875 h 204233"/>
                  <a:gd name="connsiteX3" fmla="*/ 95250 w 104775"/>
                  <a:gd name="connsiteY3" fmla="*/ 200025 h 204233"/>
                  <a:gd name="connsiteX4" fmla="*/ 28575 w 104775"/>
                  <a:gd name="connsiteY4" fmla="*/ 161925 h 204233"/>
                  <a:gd name="connsiteX5" fmla="*/ 38100 w 104775"/>
                  <a:gd name="connsiteY5" fmla="*/ 47625 h 204233"/>
                  <a:gd name="connsiteX6" fmla="*/ 0 w 104775"/>
                  <a:gd name="connsiteY6" fmla="*/ 0 h 20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04233">
                    <a:moveTo>
                      <a:pt x="0" y="0"/>
                    </a:moveTo>
                    <a:cubicBezTo>
                      <a:pt x="42813" y="25688"/>
                      <a:pt x="67587" y="31310"/>
                      <a:pt x="85725" y="85725"/>
                    </a:cubicBezTo>
                    <a:lnTo>
                      <a:pt x="104775" y="142875"/>
                    </a:lnTo>
                    <a:cubicBezTo>
                      <a:pt x="101600" y="161925"/>
                      <a:pt x="108906" y="186369"/>
                      <a:pt x="95250" y="200025"/>
                    </a:cubicBezTo>
                    <a:cubicBezTo>
                      <a:pt x="76062" y="219213"/>
                      <a:pt x="33499" y="166849"/>
                      <a:pt x="28575" y="161925"/>
                    </a:cubicBezTo>
                    <a:cubicBezTo>
                      <a:pt x="31750" y="123825"/>
                      <a:pt x="38100" y="85857"/>
                      <a:pt x="38100" y="47625"/>
                    </a:cubicBezTo>
                    <a:cubicBezTo>
                      <a:pt x="38100" y="34534"/>
                      <a:pt x="28575" y="9525"/>
                      <a:pt x="0" y="0"/>
                    </a:cubicBezTo>
                    <a:close/>
                  </a:path>
                </a:pathLst>
              </a:cu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7" name="円/楕円 56"/>
              <p:cNvSpPr/>
              <p:nvPr/>
            </p:nvSpPr>
            <p:spPr>
              <a:xfrm>
                <a:off x="8120579" y="541518"/>
                <a:ext cx="61396" cy="63374"/>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24" name="二等辺三角形 23"/>
            <p:cNvSpPr/>
            <p:nvPr/>
          </p:nvSpPr>
          <p:spPr>
            <a:xfrm>
              <a:off x="8363306" y="2939627"/>
              <a:ext cx="44825" cy="335338"/>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9" name="二等辺三角形 58"/>
            <p:cNvSpPr/>
            <p:nvPr/>
          </p:nvSpPr>
          <p:spPr>
            <a:xfrm rot="1800000">
              <a:off x="8617014" y="3146429"/>
              <a:ext cx="39129" cy="212829"/>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0" name="二等辺三角形 59"/>
            <p:cNvSpPr/>
            <p:nvPr/>
          </p:nvSpPr>
          <p:spPr>
            <a:xfrm rot="4560000">
              <a:off x="8835460" y="3483804"/>
              <a:ext cx="25636" cy="191781"/>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1" name="二等辺三角形 60"/>
            <p:cNvSpPr/>
            <p:nvPr/>
          </p:nvSpPr>
          <p:spPr>
            <a:xfrm rot="6720000">
              <a:off x="8833622" y="3740083"/>
              <a:ext cx="57909" cy="287810"/>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2" name="二等辺三角形 61"/>
            <p:cNvSpPr/>
            <p:nvPr/>
          </p:nvSpPr>
          <p:spPr>
            <a:xfrm rot="13020000" flipH="1">
              <a:off x="8079746" y="3964443"/>
              <a:ext cx="52903" cy="212829"/>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3" name="二等辺三角形 62"/>
            <p:cNvSpPr/>
            <p:nvPr/>
          </p:nvSpPr>
          <p:spPr>
            <a:xfrm rot="8640000">
              <a:off x="8658587" y="3958576"/>
              <a:ext cx="57909" cy="287810"/>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4" name="二等辺三角形 63"/>
            <p:cNvSpPr/>
            <p:nvPr/>
          </p:nvSpPr>
          <p:spPr>
            <a:xfrm rot="11160000">
              <a:off x="8295621" y="4042983"/>
              <a:ext cx="57909" cy="287810"/>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5" name="二等辺三角形 64"/>
            <p:cNvSpPr/>
            <p:nvPr/>
          </p:nvSpPr>
          <p:spPr>
            <a:xfrm rot="15060000" flipH="1">
              <a:off x="7842136" y="3653236"/>
              <a:ext cx="59137" cy="280205"/>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6" name="二等辺三角形 65"/>
            <p:cNvSpPr/>
            <p:nvPr/>
          </p:nvSpPr>
          <p:spPr>
            <a:xfrm rot="17640000">
              <a:off x="7876340" y="3272496"/>
              <a:ext cx="57909" cy="287810"/>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7" name="二等辺三角形 66"/>
            <p:cNvSpPr/>
            <p:nvPr/>
          </p:nvSpPr>
          <p:spPr>
            <a:xfrm rot="20700000">
              <a:off x="8248378" y="3092505"/>
              <a:ext cx="43954" cy="199380"/>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8" name="円/楕円 57"/>
            <p:cNvSpPr/>
            <p:nvPr/>
          </p:nvSpPr>
          <p:spPr>
            <a:xfrm>
              <a:off x="8356167" y="2939627"/>
              <a:ext cx="59102" cy="59102"/>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0" name="円/楕円 69"/>
            <p:cNvSpPr/>
            <p:nvPr/>
          </p:nvSpPr>
          <p:spPr>
            <a:xfrm flipH="1">
              <a:off x="8645574" y="3168126"/>
              <a:ext cx="48736" cy="48736"/>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1" name="円/楕円 70"/>
            <p:cNvSpPr/>
            <p:nvPr/>
          </p:nvSpPr>
          <p:spPr>
            <a:xfrm flipH="1" flipV="1">
              <a:off x="8893104" y="3546784"/>
              <a:ext cx="38813" cy="38813"/>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2" name="円/楕円 71"/>
            <p:cNvSpPr/>
            <p:nvPr/>
          </p:nvSpPr>
          <p:spPr>
            <a:xfrm>
              <a:off x="8238353" y="3113717"/>
              <a:ext cx="35774" cy="35774"/>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3" name="円/楕円 72"/>
            <p:cNvSpPr/>
            <p:nvPr/>
          </p:nvSpPr>
          <p:spPr>
            <a:xfrm>
              <a:off x="7758843" y="3333551"/>
              <a:ext cx="59102" cy="59102"/>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4" name="円/楕円 73"/>
            <p:cNvSpPr/>
            <p:nvPr/>
          </p:nvSpPr>
          <p:spPr>
            <a:xfrm>
              <a:off x="8283146" y="4251140"/>
              <a:ext cx="59102" cy="59102"/>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6" name="円/楕円 75"/>
            <p:cNvSpPr/>
            <p:nvPr/>
          </p:nvSpPr>
          <p:spPr>
            <a:xfrm>
              <a:off x="8953916" y="3904278"/>
              <a:ext cx="59102" cy="59102"/>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7" name="円/楕円 76"/>
            <p:cNvSpPr/>
            <p:nvPr/>
          </p:nvSpPr>
          <p:spPr>
            <a:xfrm>
              <a:off x="7735533" y="3794338"/>
              <a:ext cx="59102" cy="59102"/>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0" name="円/楕円 119"/>
            <p:cNvSpPr/>
            <p:nvPr/>
          </p:nvSpPr>
          <p:spPr>
            <a:xfrm>
              <a:off x="8739179" y="4177882"/>
              <a:ext cx="35774" cy="35774"/>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1" name="円/楕円 120"/>
            <p:cNvSpPr/>
            <p:nvPr/>
          </p:nvSpPr>
          <p:spPr>
            <a:xfrm>
              <a:off x="8035336" y="4133052"/>
              <a:ext cx="35774" cy="35774"/>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Tree>
    <p:extLst>
      <p:ext uri="{BB962C8B-B14F-4D97-AF65-F5344CB8AC3E}">
        <p14:creationId xmlns:p14="http://schemas.microsoft.com/office/powerpoint/2010/main" val="232853796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３要素の役割　</a:t>
            </a:r>
            <a:r>
              <a:rPr kumimoji="1" lang="en-US" altLang="ja-JP" dirty="0" smtClean="0"/>
              <a:t>【N</a:t>
            </a:r>
            <a:r>
              <a:rPr kumimoji="1" lang="ja-JP" altLang="en-US" dirty="0" smtClean="0"/>
              <a:t>のやりとり</a:t>
            </a:r>
            <a:r>
              <a:rPr kumimoji="1" lang="en-US" altLang="ja-JP" dirty="0" smtClean="0"/>
              <a:t>】</a:t>
            </a:r>
            <a:endParaRPr kumimoji="1" lang="ja-JP" altLang="en-US" dirty="0"/>
          </a:p>
        </p:txBody>
      </p:sp>
      <p:sp>
        <p:nvSpPr>
          <p:cNvPr id="3" name="コンテンツ プレースホルダー 2"/>
          <p:cNvSpPr>
            <a:spLocks noGrp="1"/>
          </p:cNvSpPr>
          <p:nvPr>
            <p:ph idx="1"/>
          </p:nvPr>
        </p:nvSpPr>
        <p:spPr>
          <a:xfrm>
            <a:off x="313509" y="1690689"/>
            <a:ext cx="4258491" cy="4486274"/>
          </a:xfrm>
        </p:spPr>
        <p:txBody>
          <a:bodyPr>
            <a:normAutofit/>
          </a:bodyPr>
          <a:lstStyle/>
          <a:p>
            <a:pPr>
              <a:lnSpc>
                <a:spcPct val="110000"/>
              </a:lnSpc>
              <a:buBlip>
                <a:blip r:embed="rId3"/>
              </a:buBlip>
            </a:pPr>
            <a:r>
              <a:rPr kumimoji="1" lang="ja-JP" altLang="en-US" sz="2800" dirty="0" smtClean="0"/>
              <a:t>魚</a:t>
            </a:r>
            <a:endParaRPr kumimoji="1" lang="en-US" altLang="ja-JP" sz="2800" dirty="0" smtClean="0"/>
          </a:p>
          <a:p>
            <a:pPr lvl="1"/>
            <a:r>
              <a:rPr lang="ja-JP" altLang="en-US" sz="2400" dirty="0" smtClean="0"/>
              <a:t>え</a:t>
            </a:r>
            <a:r>
              <a:rPr lang="ja-JP" altLang="en-US" sz="2400" dirty="0"/>
              <a:t>さ</a:t>
            </a:r>
            <a:r>
              <a:rPr lang="ja-JP" altLang="en-US" sz="2400" dirty="0" smtClean="0"/>
              <a:t>を食べる</a:t>
            </a:r>
            <a:endParaRPr lang="en-US" altLang="ja-JP" sz="2400" dirty="0" smtClean="0"/>
          </a:p>
          <a:p>
            <a:pPr lvl="1"/>
            <a:r>
              <a:rPr lang="ja-JP" altLang="en-US" sz="2400" dirty="0" smtClean="0"/>
              <a:t>アンモニアに富む</a:t>
            </a:r>
            <a:r>
              <a:rPr lang="ja-JP" altLang="en-US" sz="2400" dirty="0"/>
              <a:t>排泄物</a:t>
            </a:r>
            <a:r>
              <a:rPr lang="ja-JP" altLang="en-US" sz="2400" dirty="0" smtClean="0"/>
              <a:t>を生成</a:t>
            </a:r>
            <a:endParaRPr kumimoji="1" lang="en-US" altLang="ja-JP" sz="2400" dirty="0" smtClean="0"/>
          </a:p>
          <a:p>
            <a:pPr>
              <a:lnSpc>
                <a:spcPct val="110000"/>
              </a:lnSpc>
              <a:buBlip>
                <a:blip r:embed="rId3"/>
              </a:buBlip>
            </a:pPr>
            <a:r>
              <a:rPr lang="ja-JP" altLang="en-US" sz="2800" dirty="0" smtClean="0"/>
              <a:t>バクテリア</a:t>
            </a:r>
            <a:endParaRPr lang="en-US" altLang="ja-JP" sz="2800" dirty="0" smtClean="0"/>
          </a:p>
          <a:p>
            <a:pPr lvl="1"/>
            <a:r>
              <a:rPr kumimoji="1" lang="ja-JP" altLang="en-US" sz="2400" dirty="0" smtClean="0"/>
              <a:t>アンモニア</a:t>
            </a:r>
            <a:r>
              <a:rPr lang="ja-JP" altLang="en-US" sz="2400" dirty="0"/>
              <a:t>→</a:t>
            </a:r>
            <a:r>
              <a:rPr lang="ja-JP" altLang="en-US" sz="2400" dirty="0" smtClean="0"/>
              <a:t>亜硝酸塩</a:t>
            </a:r>
            <a:endParaRPr lang="en-US" altLang="ja-JP" sz="2400" dirty="0" smtClean="0"/>
          </a:p>
          <a:p>
            <a:pPr lvl="1"/>
            <a:r>
              <a:rPr kumimoji="1" lang="ja-JP" altLang="en-US" sz="2400" dirty="0" smtClean="0"/>
              <a:t>亜硝酸塩→硝酸塩</a:t>
            </a:r>
            <a:endParaRPr kumimoji="1" lang="en-US" altLang="ja-JP" sz="2400" dirty="0" smtClean="0"/>
          </a:p>
          <a:p>
            <a:pPr>
              <a:lnSpc>
                <a:spcPct val="110000"/>
              </a:lnSpc>
              <a:buBlip>
                <a:blip r:embed="rId3"/>
              </a:buBlip>
            </a:pPr>
            <a:r>
              <a:rPr lang="ja-JP" altLang="en-US" sz="2800" dirty="0" smtClean="0"/>
              <a:t>植物</a:t>
            </a:r>
            <a:endParaRPr lang="en-US" altLang="ja-JP" sz="2800" dirty="0"/>
          </a:p>
          <a:p>
            <a:pPr lvl="1"/>
            <a:r>
              <a:rPr lang="ja-JP" altLang="en-US" sz="2400" dirty="0"/>
              <a:t>硝酸塩を栄養として</a:t>
            </a:r>
            <a:r>
              <a:rPr lang="ja-JP" altLang="en-US" sz="2400" dirty="0" smtClean="0"/>
              <a:t>吸収</a:t>
            </a:r>
            <a:endParaRPr lang="en-US" altLang="ja-JP" sz="2400" dirty="0"/>
          </a:p>
        </p:txBody>
      </p:sp>
      <p:sp>
        <p:nvSpPr>
          <p:cNvPr id="4" name="日付プレースホルダー 3"/>
          <p:cNvSpPr>
            <a:spLocks noGrp="1"/>
          </p:cNvSpPr>
          <p:nvPr>
            <p:ph type="dt" sz="half" idx="10"/>
          </p:nvPr>
        </p:nvSpPr>
        <p:spPr/>
        <p:txBody>
          <a:bodyPr/>
          <a:lstStyle/>
          <a:p>
            <a:fld id="{B370BE8A-F083-416B-92BD-BBCA3A434422}"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65</a:t>
            </a:fld>
            <a:endParaRPr lang="ja-JP" altLang="en-US">
              <a:solidFill>
                <a:prstClr val="black">
                  <a:tint val="75000"/>
                </a:prstClr>
              </a:solidFill>
            </a:endParaRPr>
          </a:p>
        </p:txBody>
      </p:sp>
      <p:pic>
        <p:nvPicPr>
          <p:cNvPr id="7" name="コンテンツ プレースホルダー 6"/>
          <p:cNvPicPr>
            <a:picLocks noChangeAspect="1"/>
          </p:cNvPicPr>
          <p:nvPr/>
        </p:nvPicPr>
        <p:blipFill rotWithShape="1">
          <a:blip r:embed="rId4">
            <a:extLst>
              <a:ext uri="{28A0092B-C50C-407E-A947-70E740481C1C}">
                <a14:useLocalDpi xmlns:a14="http://schemas.microsoft.com/office/drawing/2010/main" val="0"/>
              </a:ext>
            </a:extLst>
          </a:blip>
          <a:srcRect l="3997" t="10012" r="2440"/>
          <a:stretch/>
        </p:blipFill>
        <p:spPr>
          <a:xfrm>
            <a:off x="9304954" y="1982309"/>
            <a:ext cx="4242486" cy="3064475"/>
          </a:xfrm>
          <a:prstGeom prst="rect">
            <a:avLst/>
          </a:prstGeom>
        </p:spPr>
      </p:pic>
      <p:pic>
        <p:nvPicPr>
          <p:cNvPr id="26" name="図 25"/>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407255" y="2389226"/>
            <a:ext cx="773898" cy="771524"/>
          </a:xfrm>
          <a:prstGeom prst="rect">
            <a:avLst/>
          </a:prstGeom>
        </p:spPr>
      </p:pic>
      <p:grpSp>
        <p:nvGrpSpPr>
          <p:cNvPr id="10" name="グループ化 9"/>
          <p:cNvGrpSpPr/>
          <p:nvPr/>
        </p:nvGrpSpPr>
        <p:grpSpPr>
          <a:xfrm>
            <a:off x="4633546" y="1625480"/>
            <a:ext cx="4051602" cy="4359105"/>
            <a:chOff x="642390" y="1001226"/>
            <a:chExt cx="4051602" cy="4359105"/>
          </a:xfrm>
        </p:grpSpPr>
        <p:sp>
          <p:nvSpPr>
            <p:cNvPr id="11" name="円/楕円 10"/>
            <p:cNvSpPr/>
            <p:nvPr/>
          </p:nvSpPr>
          <p:spPr>
            <a:xfrm>
              <a:off x="1161620" y="1830872"/>
              <a:ext cx="3048860" cy="304886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正方形/長方形 11"/>
            <p:cNvSpPr/>
            <p:nvPr/>
          </p:nvSpPr>
          <p:spPr>
            <a:xfrm>
              <a:off x="1153472" y="1637768"/>
              <a:ext cx="1248508" cy="115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円/楕円 12"/>
            <p:cNvSpPr/>
            <p:nvPr/>
          </p:nvSpPr>
          <p:spPr>
            <a:xfrm>
              <a:off x="2010142" y="1001226"/>
              <a:ext cx="1351816" cy="1351816"/>
            </a:xfrm>
            <a:prstGeom prst="ellipse">
              <a:avLst/>
            </a:prstGeom>
            <a:solidFill>
              <a:srgbClr val="E1EFFB"/>
            </a:solidFill>
            <a:ln w="12700">
              <a:solidFill>
                <a:srgbClr val="659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rPr>
                <a:t>えさを</a:t>
              </a:r>
              <a:endParaRPr lang="en-US" altLang="ja-JP" sz="2000" dirty="0">
                <a:solidFill>
                  <a:sysClr val="windowText" lastClr="000000"/>
                </a:solidFill>
              </a:endParaRPr>
            </a:p>
            <a:p>
              <a:pPr algn="ctr"/>
              <a:r>
                <a:rPr lang="ja-JP" altLang="en-US" sz="2000" dirty="0">
                  <a:solidFill>
                    <a:sysClr val="windowText" lastClr="000000"/>
                  </a:solidFill>
                </a:rPr>
                <a:t>食べる</a:t>
              </a:r>
            </a:p>
          </p:txBody>
        </p:sp>
        <p:sp>
          <p:nvSpPr>
            <p:cNvPr id="14" name="円/楕円 13"/>
            <p:cNvSpPr/>
            <p:nvPr/>
          </p:nvSpPr>
          <p:spPr>
            <a:xfrm>
              <a:off x="3330086" y="2353042"/>
              <a:ext cx="1351816" cy="1351816"/>
            </a:xfrm>
            <a:prstGeom prst="ellipse">
              <a:avLst/>
            </a:prstGeom>
            <a:solidFill>
              <a:srgbClr val="E1EFFB"/>
            </a:solidFill>
            <a:ln w="12700">
              <a:solidFill>
                <a:srgbClr val="6594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ysClr val="windowText" lastClr="000000"/>
                </a:solidFill>
              </a:endParaRPr>
            </a:p>
          </p:txBody>
        </p:sp>
        <p:sp>
          <p:nvSpPr>
            <p:cNvPr id="16" name="円/楕円 15"/>
            <p:cNvSpPr/>
            <p:nvPr/>
          </p:nvSpPr>
          <p:spPr>
            <a:xfrm>
              <a:off x="2858664" y="4006603"/>
              <a:ext cx="1351816" cy="1351816"/>
            </a:xfrm>
            <a:prstGeom prst="ellipse">
              <a:avLst/>
            </a:prstGeom>
            <a:solidFill>
              <a:srgbClr val="FFF6B7"/>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ysClr val="windowText" lastClr="000000"/>
                </a:solidFill>
              </a:endParaRPr>
            </a:p>
          </p:txBody>
        </p:sp>
        <p:sp>
          <p:nvSpPr>
            <p:cNvPr id="17" name="円/楕円 16"/>
            <p:cNvSpPr/>
            <p:nvPr/>
          </p:nvSpPr>
          <p:spPr>
            <a:xfrm>
              <a:off x="1159551" y="4008515"/>
              <a:ext cx="1351816" cy="1351816"/>
            </a:xfrm>
            <a:prstGeom prst="ellipse">
              <a:avLst/>
            </a:prstGeom>
            <a:solidFill>
              <a:srgbClr val="FFF6B7"/>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ysClr val="windowText" lastClr="000000"/>
                </a:solidFill>
              </a:endParaRPr>
            </a:p>
          </p:txBody>
        </p:sp>
        <p:sp>
          <p:nvSpPr>
            <p:cNvPr id="18" name="テキスト ボックス 17"/>
            <p:cNvSpPr txBox="1"/>
            <p:nvPr/>
          </p:nvSpPr>
          <p:spPr>
            <a:xfrm>
              <a:off x="3361958" y="2654787"/>
              <a:ext cx="1332034" cy="707886"/>
            </a:xfrm>
            <a:prstGeom prst="rect">
              <a:avLst/>
            </a:prstGeom>
            <a:noFill/>
          </p:spPr>
          <p:txBody>
            <a:bodyPr wrap="square" rtlCol="0">
              <a:spAutoFit/>
            </a:bodyPr>
            <a:lstStyle/>
            <a:p>
              <a:pPr algn="ctr"/>
              <a:r>
                <a:rPr lang="ja-JP" altLang="en-US" sz="2000" dirty="0">
                  <a:solidFill>
                    <a:sysClr val="windowText" lastClr="000000"/>
                  </a:solidFill>
                </a:rPr>
                <a:t>アンモニアを排出</a:t>
              </a:r>
            </a:p>
          </p:txBody>
        </p:sp>
        <p:sp>
          <p:nvSpPr>
            <p:cNvPr id="19" name="テキスト ボックス 18"/>
            <p:cNvSpPr txBox="1"/>
            <p:nvPr/>
          </p:nvSpPr>
          <p:spPr>
            <a:xfrm>
              <a:off x="2868555" y="4236832"/>
              <a:ext cx="1332034" cy="1015663"/>
            </a:xfrm>
            <a:prstGeom prst="rect">
              <a:avLst/>
            </a:prstGeom>
            <a:noFill/>
          </p:spPr>
          <p:txBody>
            <a:bodyPr wrap="square" rtlCol="0">
              <a:spAutoFit/>
            </a:bodyPr>
            <a:lstStyle/>
            <a:p>
              <a:pPr algn="ctr"/>
              <a:r>
                <a:rPr lang="ja-JP" altLang="en-US" sz="2000" dirty="0">
                  <a:solidFill>
                    <a:sysClr val="windowText" lastClr="000000"/>
                  </a:solidFill>
                </a:rPr>
                <a:t>アンモニア</a:t>
              </a:r>
              <a:endParaRPr lang="en-US" altLang="ja-JP" sz="2000" dirty="0">
                <a:solidFill>
                  <a:sysClr val="windowText" lastClr="000000"/>
                </a:solidFill>
              </a:endParaRPr>
            </a:p>
            <a:p>
              <a:pPr algn="ctr"/>
              <a:r>
                <a:rPr lang="ja-JP" altLang="en-US" sz="2000" dirty="0">
                  <a:solidFill>
                    <a:sysClr val="windowText" lastClr="000000"/>
                  </a:solidFill>
                </a:rPr>
                <a:t>↓</a:t>
              </a:r>
              <a:endParaRPr lang="en-US" altLang="ja-JP" sz="2000" dirty="0">
                <a:solidFill>
                  <a:sysClr val="windowText" lastClr="000000"/>
                </a:solidFill>
              </a:endParaRPr>
            </a:p>
            <a:p>
              <a:pPr algn="ctr"/>
              <a:r>
                <a:rPr lang="ja-JP" altLang="en-US" sz="2000" dirty="0">
                  <a:solidFill>
                    <a:sysClr val="windowText" lastClr="000000"/>
                  </a:solidFill>
                </a:rPr>
                <a:t>亜硝酸</a:t>
              </a:r>
            </a:p>
          </p:txBody>
        </p:sp>
        <p:sp>
          <p:nvSpPr>
            <p:cNvPr id="20" name="テキスト ボックス 19"/>
            <p:cNvSpPr txBox="1"/>
            <p:nvPr/>
          </p:nvSpPr>
          <p:spPr>
            <a:xfrm>
              <a:off x="1169442" y="4238743"/>
              <a:ext cx="1332034" cy="1015663"/>
            </a:xfrm>
            <a:prstGeom prst="rect">
              <a:avLst/>
            </a:prstGeom>
            <a:noFill/>
          </p:spPr>
          <p:txBody>
            <a:bodyPr wrap="square" rtlCol="0">
              <a:spAutoFit/>
            </a:bodyPr>
            <a:lstStyle/>
            <a:p>
              <a:pPr algn="ctr"/>
              <a:r>
                <a:rPr lang="ja-JP" altLang="en-US" sz="2000" dirty="0">
                  <a:solidFill>
                    <a:sysClr val="windowText" lastClr="000000"/>
                  </a:solidFill>
                </a:rPr>
                <a:t>亜硝酸塩</a:t>
              </a:r>
              <a:endParaRPr lang="en-US" altLang="ja-JP" sz="2000" dirty="0">
                <a:solidFill>
                  <a:sysClr val="windowText" lastClr="000000"/>
                </a:solidFill>
              </a:endParaRPr>
            </a:p>
            <a:p>
              <a:pPr algn="ctr"/>
              <a:r>
                <a:rPr lang="ja-JP" altLang="en-US" sz="2000" dirty="0">
                  <a:solidFill>
                    <a:sysClr val="windowText" lastClr="000000"/>
                  </a:solidFill>
                </a:rPr>
                <a:t>↓</a:t>
              </a:r>
              <a:endParaRPr lang="en-US" altLang="ja-JP" sz="2000" dirty="0">
                <a:solidFill>
                  <a:sysClr val="windowText" lastClr="000000"/>
                </a:solidFill>
              </a:endParaRPr>
            </a:p>
            <a:p>
              <a:pPr algn="ctr"/>
              <a:r>
                <a:rPr lang="ja-JP" altLang="en-US" sz="2000" dirty="0">
                  <a:solidFill>
                    <a:sysClr val="windowText" lastClr="000000"/>
                  </a:solidFill>
                </a:rPr>
                <a:t>硝酸塩</a:t>
              </a:r>
            </a:p>
          </p:txBody>
        </p:sp>
        <p:sp>
          <p:nvSpPr>
            <p:cNvPr id="22" name="右矢印 21"/>
            <p:cNvSpPr/>
            <p:nvPr/>
          </p:nvSpPr>
          <p:spPr>
            <a:xfrm rot="2190873">
              <a:off x="3358230" y="1975950"/>
              <a:ext cx="405375" cy="277457"/>
            </a:xfrm>
            <a:prstGeom prst="rightArrow">
              <a:avLst>
                <a:gd name="adj1" fmla="val 0"/>
                <a:gd name="adj2" fmla="val 97015"/>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prstClr val="white"/>
                </a:solidFill>
              </a:endParaRPr>
            </a:p>
          </p:txBody>
        </p:sp>
        <p:sp>
          <p:nvSpPr>
            <p:cNvPr id="23" name="右矢印 22"/>
            <p:cNvSpPr/>
            <p:nvPr/>
          </p:nvSpPr>
          <p:spPr>
            <a:xfrm rot="6994106">
              <a:off x="3926988" y="3759680"/>
              <a:ext cx="405375" cy="277457"/>
            </a:xfrm>
            <a:prstGeom prst="rightArrow">
              <a:avLst>
                <a:gd name="adj1" fmla="val 0"/>
                <a:gd name="adj2" fmla="val 97015"/>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prstClr val="white"/>
                </a:solidFill>
              </a:endParaRPr>
            </a:p>
          </p:txBody>
        </p:sp>
        <p:sp>
          <p:nvSpPr>
            <p:cNvPr id="24" name="右矢印 23"/>
            <p:cNvSpPr/>
            <p:nvPr/>
          </p:nvSpPr>
          <p:spPr>
            <a:xfrm rot="10800000">
              <a:off x="2544390" y="4732687"/>
              <a:ext cx="405375" cy="277457"/>
            </a:xfrm>
            <a:prstGeom prst="rightArrow">
              <a:avLst>
                <a:gd name="adj1" fmla="val 0"/>
                <a:gd name="adj2" fmla="val 97015"/>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prstClr val="white"/>
                </a:solidFill>
              </a:endParaRPr>
            </a:p>
          </p:txBody>
        </p:sp>
        <p:sp>
          <p:nvSpPr>
            <p:cNvPr id="25" name="右矢印 24"/>
            <p:cNvSpPr/>
            <p:nvPr/>
          </p:nvSpPr>
          <p:spPr>
            <a:xfrm rot="14761657">
              <a:off x="1103199" y="3852835"/>
              <a:ext cx="405375" cy="277457"/>
            </a:xfrm>
            <a:prstGeom prst="rightArrow">
              <a:avLst>
                <a:gd name="adj1" fmla="val 0"/>
                <a:gd name="adj2" fmla="val 97015"/>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dirty="0">
                <a:solidFill>
                  <a:prstClr val="white"/>
                </a:solidFill>
              </a:endParaRPr>
            </a:p>
          </p:txBody>
        </p:sp>
        <p:sp>
          <p:nvSpPr>
            <p:cNvPr id="15" name="円/楕円 14"/>
            <p:cNvSpPr/>
            <p:nvPr/>
          </p:nvSpPr>
          <p:spPr>
            <a:xfrm>
              <a:off x="642390" y="2353042"/>
              <a:ext cx="1351816" cy="1351816"/>
            </a:xfrm>
            <a:prstGeom prst="ellipse">
              <a:avLst/>
            </a:prstGeom>
            <a:solidFill>
              <a:srgbClr val="DAEFC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rPr>
                <a:t>硝酸塩</a:t>
              </a:r>
              <a:endParaRPr lang="en-US" altLang="ja-JP" sz="2000" dirty="0">
                <a:solidFill>
                  <a:sysClr val="windowText" lastClr="000000"/>
                </a:solidFill>
              </a:endParaRPr>
            </a:p>
            <a:p>
              <a:pPr algn="ctr"/>
              <a:r>
                <a:rPr lang="ja-JP" altLang="en-US" sz="2000" dirty="0">
                  <a:solidFill>
                    <a:sysClr val="windowText" lastClr="000000"/>
                  </a:solidFill>
                </a:rPr>
                <a:t>を吸収</a:t>
              </a:r>
            </a:p>
          </p:txBody>
        </p:sp>
      </p:grpSp>
      <p:pic>
        <p:nvPicPr>
          <p:cNvPr id="79" name="Picture 2" descr="http://i.istockimg.com/file_thumbview_approve/18559399/3/stock-illustration-18559399-tilapia.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0506" y="2069948"/>
            <a:ext cx="937708" cy="656396"/>
          </a:xfrm>
          <a:prstGeom prst="rect">
            <a:avLst/>
          </a:prstGeom>
          <a:noFill/>
          <a:ln>
            <a:noFill/>
          </a:ln>
          <a:extLst/>
        </p:spPr>
      </p:pic>
      <p:grpSp>
        <p:nvGrpSpPr>
          <p:cNvPr id="80" name="グループ化 79"/>
          <p:cNvGrpSpPr/>
          <p:nvPr/>
        </p:nvGrpSpPr>
        <p:grpSpPr>
          <a:xfrm>
            <a:off x="6214616" y="5569886"/>
            <a:ext cx="1002547" cy="1088414"/>
            <a:chOff x="6216967" y="1292206"/>
            <a:chExt cx="4298307" cy="4666454"/>
          </a:xfrm>
        </p:grpSpPr>
        <p:sp>
          <p:nvSpPr>
            <p:cNvPr id="81" name="円/楕円 80"/>
            <p:cNvSpPr/>
            <p:nvPr/>
          </p:nvSpPr>
          <p:spPr>
            <a:xfrm>
              <a:off x="7079877" y="2414513"/>
              <a:ext cx="2578878" cy="2619775"/>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2" name="円/楕円 81"/>
            <p:cNvSpPr/>
            <p:nvPr/>
          </p:nvSpPr>
          <p:spPr>
            <a:xfrm>
              <a:off x="7191133" y="2557151"/>
              <a:ext cx="2356364" cy="2356363"/>
            </a:xfrm>
            <a:prstGeom prst="ellipse">
              <a:avLst/>
            </a:prstGeom>
            <a:solidFill>
              <a:srgbClr val="D8F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3" name="円/楕円 82"/>
            <p:cNvSpPr/>
            <p:nvPr/>
          </p:nvSpPr>
          <p:spPr>
            <a:xfrm>
              <a:off x="8227713" y="4335750"/>
              <a:ext cx="382712" cy="395045"/>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4" name="円/楕円 83"/>
            <p:cNvSpPr/>
            <p:nvPr/>
          </p:nvSpPr>
          <p:spPr>
            <a:xfrm>
              <a:off x="8705277" y="2910874"/>
              <a:ext cx="284558" cy="293728"/>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5" name="円/楕円 84"/>
            <p:cNvSpPr/>
            <p:nvPr/>
          </p:nvSpPr>
          <p:spPr>
            <a:xfrm>
              <a:off x="7942893" y="2805237"/>
              <a:ext cx="107510" cy="110974"/>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6" name="円/楕円 85"/>
            <p:cNvSpPr/>
            <p:nvPr/>
          </p:nvSpPr>
          <p:spPr>
            <a:xfrm>
              <a:off x="7772573" y="2908847"/>
              <a:ext cx="107510" cy="110974"/>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7" name="円/楕円 86"/>
            <p:cNvSpPr/>
            <p:nvPr/>
          </p:nvSpPr>
          <p:spPr>
            <a:xfrm>
              <a:off x="8111572" y="2776870"/>
              <a:ext cx="107510" cy="110974"/>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8" name="円/楕円 87"/>
            <p:cNvSpPr/>
            <p:nvPr/>
          </p:nvSpPr>
          <p:spPr>
            <a:xfrm>
              <a:off x="7495058" y="3385236"/>
              <a:ext cx="284558" cy="293728"/>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9" name="円/楕円 88"/>
            <p:cNvSpPr/>
            <p:nvPr/>
          </p:nvSpPr>
          <p:spPr>
            <a:xfrm>
              <a:off x="8065155" y="3626907"/>
              <a:ext cx="162557" cy="175936"/>
            </a:xfrm>
            <a:prstGeom prst="ellipse">
              <a:avLst/>
            </a:prstGeom>
            <a:solidFill>
              <a:srgbClr val="E3B9A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0" name="円/楕円 89"/>
            <p:cNvSpPr/>
            <p:nvPr/>
          </p:nvSpPr>
          <p:spPr>
            <a:xfrm>
              <a:off x="8361445" y="3532100"/>
              <a:ext cx="145046" cy="94806"/>
            </a:xfrm>
            <a:prstGeom prst="ellipse">
              <a:avLst/>
            </a:prstGeom>
            <a:solidFill>
              <a:srgbClr val="E3B9A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1" name="円/楕円 90"/>
            <p:cNvSpPr/>
            <p:nvPr/>
          </p:nvSpPr>
          <p:spPr>
            <a:xfrm>
              <a:off x="8255044" y="3328821"/>
              <a:ext cx="106401" cy="123547"/>
            </a:xfrm>
            <a:prstGeom prst="ellipse">
              <a:avLst/>
            </a:prstGeom>
            <a:solidFill>
              <a:srgbClr val="E3B9A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2" name="円/楕円 91"/>
            <p:cNvSpPr/>
            <p:nvPr/>
          </p:nvSpPr>
          <p:spPr>
            <a:xfrm>
              <a:off x="8089528" y="3419220"/>
              <a:ext cx="90399" cy="112881"/>
            </a:xfrm>
            <a:prstGeom prst="ellipse">
              <a:avLst/>
            </a:prstGeom>
            <a:solidFill>
              <a:srgbClr val="E3B9A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3" name="円/楕円 92"/>
            <p:cNvSpPr/>
            <p:nvPr/>
          </p:nvSpPr>
          <p:spPr>
            <a:xfrm>
              <a:off x="9058352" y="3414131"/>
              <a:ext cx="123625" cy="117404"/>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4" name="円/楕円 93"/>
            <p:cNvSpPr/>
            <p:nvPr/>
          </p:nvSpPr>
          <p:spPr>
            <a:xfrm>
              <a:off x="8970628" y="3239122"/>
              <a:ext cx="135002" cy="146115"/>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5" name="円/楕円 94"/>
            <p:cNvSpPr/>
            <p:nvPr/>
          </p:nvSpPr>
          <p:spPr>
            <a:xfrm>
              <a:off x="8949412" y="3617927"/>
              <a:ext cx="66462" cy="65385"/>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6" name="円/楕円 95"/>
            <p:cNvSpPr/>
            <p:nvPr/>
          </p:nvSpPr>
          <p:spPr>
            <a:xfrm>
              <a:off x="9058352" y="3691325"/>
              <a:ext cx="109832" cy="111518"/>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7" name="円/楕円 96"/>
            <p:cNvSpPr/>
            <p:nvPr/>
          </p:nvSpPr>
          <p:spPr>
            <a:xfrm>
              <a:off x="9261317" y="3500523"/>
              <a:ext cx="81140" cy="65385"/>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8" name="円/楕円 97"/>
            <p:cNvSpPr/>
            <p:nvPr/>
          </p:nvSpPr>
          <p:spPr>
            <a:xfrm>
              <a:off x="9178261" y="3331892"/>
              <a:ext cx="109953" cy="120476"/>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99" name="グループ化 98"/>
            <p:cNvGrpSpPr/>
            <p:nvPr/>
          </p:nvGrpSpPr>
          <p:grpSpPr>
            <a:xfrm>
              <a:off x="8389656" y="2901515"/>
              <a:ext cx="340556" cy="562192"/>
              <a:chOff x="8077200" y="511776"/>
              <a:chExt cx="238125" cy="393099"/>
            </a:xfrm>
          </p:grpSpPr>
          <p:sp>
            <p:nvSpPr>
              <p:cNvPr id="128" name="フリーフォーム 127"/>
              <p:cNvSpPr/>
              <p:nvPr/>
            </p:nvSpPr>
            <p:spPr>
              <a:xfrm>
                <a:off x="8077200" y="511776"/>
                <a:ext cx="238125" cy="393099"/>
              </a:xfrm>
              <a:custGeom>
                <a:avLst/>
                <a:gdLst>
                  <a:gd name="connsiteX0" fmla="*/ 19050 w 238125"/>
                  <a:gd name="connsiteY0" fmla="*/ 2574 h 393099"/>
                  <a:gd name="connsiteX1" fmla="*/ 133350 w 238125"/>
                  <a:gd name="connsiteY1" fmla="*/ 21624 h 393099"/>
                  <a:gd name="connsiteX2" fmla="*/ 161925 w 238125"/>
                  <a:gd name="connsiteY2" fmla="*/ 31149 h 393099"/>
                  <a:gd name="connsiteX3" fmla="*/ 171450 w 238125"/>
                  <a:gd name="connsiteY3" fmla="*/ 59724 h 393099"/>
                  <a:gd name="connsiteX4" fmla="*/ 180975 w 238125"/>
                  <a:gd name="connsiteY4" fmla="*/ 97824 h 393099"/>
                  <a:gd name="connsiteX5" fmla="*/ 200025 w 238125"/>
                  <a:gd name="connsiteY5" fmla="*/ 126399 h 393099"/>
                  <a:gd name="connsiteX6" fmla="*/ 209550 w 238125"/>
                  <a:gd name="connsiteY6" fmla="*/ 164499 h 393099"/>
                  <a:gd name="connsiteX7" fmla="*/ 228600 w 238125"/>
                  <a:gd name="connsiteY7" fmla="*/ 221649 h 393099"/>
                  <a:gd name="connsiteX8" fmla="*/ 238125 w 238125"/>
                  <a:gd name="connsiteY8" fmla="*/ 278799 h 393099"/>
                  <a:gd name="connsiteX9" fmla="*/ 228600 w 238125"/>
                  <a:gd name="connsiteY9" fmla="*/ 345474 h 393099"/>
                  <a:gd name="connsiteX10" fmla="*/ 180975 w 238125"/>
                  <a:gd name="connsiteY10" fmla="*/ 354999 h 393099"/>
                  <a:gd name="connsiteX11" fmla="*/ 114300 w 238125"/>
                  <a:gd name="connsiteY11" fmla="*/ 393099 h 393099"/>
                  <a:gd name="connsiteX12" fmla="*/ 85725 w 238125"/>
                  <a:gd name="connsiteY12" fmla="*/ 383574 h 393099"/>
                  <a:gd name="connsiteX13" fmla="*/ 66675 w 238125"/>
                  <a:gd name="connsiteY13" fmla="*/ 345474 h 393099"/>
                  <a:gd name="connsiteX14" fmla="*/ 57150 w 238125"/>
                  <a:gd name="connsiteY14" fmla="*/ 307374 h 393099"/>
                  <a:gd name="connsiteX15" fmla="*/ 47625 w 238125"/>
                  <a:gd name="connsiteY15" fmla="*/ 278799 h 393099"/>
                  <a:gd name="connsiteX16" fmla="*/ 95250 w 238125"/>
                  <a:gd name="connsiteY16" fmla="*/ 193074 h 393099"/>
                  <a:gd name="connsiteX17" fmla="*/ 85725 w 238125"/>
                  <a:gd name="connsiteY17" fmla="*/ 126399 h 393099"/>
                  <a:gd name="connsiteX18" fmla="*/ 57150 w 238125"/>
                  <a:gd name="connsiteY18" fmla="*/ 116874 h 393099"/>
                  <a:gd name="connsiteX19" fmla="*/ 0 w 238125"/>
                  <a:gd name="connsiteY19" fmla="*/ 78774 h 393099"/>
                  <a:gd name="connsiteX20" fmla="*/ 19050 w 238125"/>
                  <a:gd name="connsiteY20" fmla="*/ 2574 h 39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125" h="393099">
                    <a:moveTo>
                      <a:pt x="19050" y="2574"/>
                    </a:moveTo>
                    <a:cubicBezTo>
                      <a:pt x="41275" y="-6951"/>
                      <a:pt x="96209" y="12339"/>
                      <a:pt x="133350" y="21624"/>
                    </a:cubicBezTo>
                    <a:cubicBezTo>
                      <a:pt x="143090" y="24059"/>
                      <a:pt x="152400" y="27974"/>
                      <a:pt x="161925" y="31149"/>
                    </a:cubicBezTo>
                    <a:cubicBezTo>
                      <a:pt x="165100" y="40674"/>
                      <a:pt x="168692" y="50070"/>
                      <a:pt x="171450" y="59724"/>
                    </a:cubicBezTo>
                    <a:cubicBezTo>
                      <a:pt x="175046" y="72311"/>
                      <a:pt x="175818" y="85792"/>
                      <a:pt x="180975" y="97824"/>
                    </a:cubicBezTo>
                    <a:cubicBezTo>
                      <a:pt x="185484" y="108346"/>
                      <a:pt x="193675" y="116874"/>
                      <a:pt x="200025" y="126399"/>
                    </a:cubicBezTo>
                    <a:cubicBezTo>
                      <a:pt x="203200" y="139099"/>
                      <a:pt x="205788" y="151960"/>
                      <a:pt x="209550" y="164499"/>
                    </a:cubicBezTo>
                    <a:cubicBezTo>
                      <a:pt x="215320" y="183733"/>
                      <a:pt x="225299" y="201842"/>
                      <a:pt x="228600" y="221649"/>
                    </a:cubicBezTo>
                    <a:lnTo>
                      <a:pt x="238125" y="278799"/>
                    </a:lnTo>
                    <a:cubicBezTo>
                      <a:pt x="234950" y="301024"/>
                      <a:pt x="242070" y="327513"/>
                      <a:pt x="228600" y="345474"/>
                    </a:cubicBezTo>
                    <a:cubicBezTo>
                      <a:pt x="218886" y="358426"/>
                      <a:pt x="196334" y="349879"/>
                      <a:pt x="180975" y="354999"/>
                    </a:cubicBezTo>
                    <a:cubicBezTo>
                      <a:pt x="156805" y="363056"/>
                      <a:pt x="135203" y="379164"/>
                      <a:pt x="114300" y="393099"/>
                    </a:cubicBezTo>
                    <a:cubicBezTo>
                      <a:pt x="104775" y="389924"/>
                      <a:pt x="92825" y="390674"/>
                      <a:pt x="85725" y="383574"/>
                    </a:cubicBezTo>
                    <a:cubicBezTo>
                      <a:pt x="75685" y="373534"/>
                      <a:pt x="71661" y="358769"/>
                      <a:pt x="66675" y="345474"/>
                    </a:cubicBezTo>
                    <a:cubicBezTo>
                      <a:pt x="62078" y="333217"/>
                      <a:pt x="60746" y="319961"/>
                      <a:pt x="57150" y="307374"/>
                    </a:cubicBezTo>
                    <a:cubicBezTo>
                      <a:pt x="54392" y="297720"/>
                      <a:pt x="50800" y="288324"/>
                      <a:pt x="47625" y="278799"/>
                    </a:cubicBezTo>
                    <a:cubicBezTo>
                      <a:pt x="91294" y="213295"/>
                      <a:pt x="78485" y="243369"/>
                      <a:pt x="95250" y="193074"/>
                    </a:cubicBezTo>
                    <a:cubicBezTo>
                      <a:pt x="92075" y="170849"/>
                      <a:pt x="95765" y="146479"/>
                      <a:pt x="85725" y="126399"/>
                    </a:cubicBezTo>
                    <a:cubicBezTo>
                      <a:pt x="81235" y="117419"/>
                      <a:pt x="65927" y="121750"/>
                      <a:pt x="57150" y="116874"/>
                    </a:cubicBezTo>
                    <a:cubicBezTo>
                      <a:pt x="37136" y="105755"/>
                      <a:pt x="0" y="78774"/>
                      <a:pt x="0" y="78774"/>
                    </a:cubicBezTo>
                    <a:cubicBezTo>
                      <a:pt x="10795" y="3209"/>
                      <a:pt x="-3175" y="12099"/>
                      <a:pt x="19050" y="2574"/>
                    </a:cubicBezTo>
                    <a:close/>
                  </a:path>
                </a:pathLst>
              </a:custGeom>
              <a:solidFill>
                <a:srgbClr val="B0C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9" name="フリーフォーム 128"/>
              <p:cNvSpPr/>
              <p:nvPr/>
            </p:nvSpPr>
            <p:spPr>
              <a:xfrm rot="1020000">
                <a:off x="8155788" y="626045"/>
                <a:ext cx="80947" cy="222338"/>
              </a:xfrm>
              <a:custGeom>
                <a:avLst/>
                <a:gdLst>
                  <a:gd name="connsiteX0" fmla="*/ 0 w 104775"/>
                  <a:gd name="connsiteY0" fmla="*/ 0 h 204233"/>
                  <a:gd name="connsiteX1" fmla="*/ 85725 w 104775"/>
                  <a:gd name="connsiteY1" fmla="*/ 85725 h 204233"/>
                  <a:gd name="connsiteX2" fmla="*/ 104775 w 104775"/>
                  <a:gd name="connsiteY2" fmla="*/ 142875 h 204233"/>
                  <a:gd name="connsiteX3" fmla="*/ 95250 w 104775"/>
                  <a:gd name="connsiteY3" fmla="*/ 200025 h 204233"/>
                  <a:gd name="connsiteX4" fmla="*/ 28575 w 104775"/>
                  <a:gd name="connsiteY4" fmla="*/ 161925 h 204233"/>
                  <a:gd name="connsiteX5" fmla="*/ 38100 w 104775"/>
                  <a:gd name="connsiteY5" fmla="*/ 47625 h 204233"/>
                  <a:gd name="connsiteX6" fmla="*/ 0 w 104775"/>
                  <a:gd name="connsiteY6" fmla="*/ 0 h 20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04233">
                    <a:moveTo>
                      <a:pt x="0" y="0"/>
                    </a:moveTo>
                    <a:cubicBezTo>
                      <a:pt x="42813" y="25688"/>
                      <a:pt x="67587" y="31310"/>
                      <a:pt x="85725" y="85725"/>
                    </a:cubicBezTo>
                    <a:lnTo>
                      <a:pt x="104775" y="142875"/>
                    </a:lnTo>
                    <a:cubicBezTo>
                      <a:pt x="101600" y="161925"/>
                      <a:pt x="108906" y="186369"/>
                      <a:pt x="95250" y="200025"/>
                    </a:cubicBezTo>
                    <a:cubicBezTo>
                      <a:pt x="76062" y="219213"/>
                      <a:pt x="33499" y="166849"/>
                      <a:pt x="28575" y="161925"/>
                    </a:cubicBezTo>
                    <a:cubicBezTo>
                      <a:pt x="31750" y="123825"/>
                      <a:pt x="38100" y="85857"/>
                      <a:pt x="38100" y="47625"/>
                    </a:cubicBezTo>
                    <a:cubicBezTo>
                      <a:pt x="38100" y="34534"/>
                      <a:pt x="28575" y="9525"/>
                      <a:pt x="0" y="0"/>
                    </a:cubicBezTo>
                    <a:close/>
                  </a:path>
                </a:pathLst>
              </a:cu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0" name="円/楕円 129"/>
              <p:cNvSpPr/>
              <p:nvPr/>
            </p:nvSpPr>
            <p:spPr>
              <a:xfrm>
                <a:off x="8120579" y="541518"/>
                <a:ext cx="61396" cy="63374"/>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00" name="グループ化 99"/>
            <p:cNvGrpSpPr/>
            <p:nvPr/>
          </p:nvGrpSpPr>
          <p:grpSpPr>
            <a:xfrm>
              <a:off x="7509393" y="4000872"/>
              <a:ext cx="175803" cy="290218"/>
              <a:chOff x="8077200" y="511776"/>
              <a:chExt cx="238125" cy="393099"/>
            </a:xfrm>
          </p:grpSpPr>
          <p:sp>
            <p:nvSpPr>
              <p:cNvPr id="125" name="フリーフォーム 124"/>
              <p:cNvSpPr/>
              <p:nvPr/>
            </p:nvSpPr>
            <p:spPr>
              <a:xfrm>
                <a:off x="8077200" y="511776"/>
                <a:ext cx="238125" cy="393099"/>
              </a:xfrm>
              <a:custGeom>
                <a:avLst/>
                <a:gdLst>
                  <a:gd name="connsiteX0" fmla="*/ 19050 w 238125"/>
                  <a:gd name="connsiteY0" fmla="*/ 2574 h 393099"/>
                  <a:gd name="connsiteX1" fmla="*/ 133350 w 238125"/>
                  <a:gd name="connsiteY1" fmla="*/ 21624 h 393099"/>
                  <a:gd name="connsiteX2" fmla="*/ 161925 w 238125"/>
                  <a:gd name="connsiteY2" fmla="*/ 31149 h 393099"/>
                  <a:gd name="connsiteX3" fmla="*/ 171450 w 238125"/>
                  <a:gd name="connsiteY3" fmla="*/ 59724 h 393099"/>
                  <a:gd name="connsiteX4" fmla="*/ 180975 w 238125"/>
                  <a:gd name="connsiteY4" fmla="*/ 97824 h 393099"/>
                  <a:gd name="connsiteX5" fmla="*/ 200025 w 238125"/>
                  <a:gd name="connsiteY5" fmla="*/ 126399 h 393099"/>
                  <a:gd name="connsiteX6" fmla="*/ 209550 w 238125"/>
                  <a:gd name="connsiteY6" fmla="*/ 164499 h 393099"/>
                  <a:gd name="connsiteX7" fmla="*/ 228600 w 238125"/>
                  <a:gd name="connsiteY7" fmla="*/ 221649 h 393099"/>
                  <a:gd name="connsiteX8" fmla="*/ 238125 w 238125"/>
                  <a:gd name="connsiteY8" fmla="*/ 278799 h 393099"/>
                  <a:gd name="connsiteX9" fmla="*/ 228600 w 238125"/>
                  <a:gd name="connsiteY9" fmla="*/ 345474 h 393099"/>
                  <a:gd name="connsiteX10" fmla="*/ 180975 w 238125"/>
                  <a:gd name="connsiteY10" fmla="*/ 354999 h 393099"/>
                  <a:gd name="connsiteX11" fmla="*/ 114300 w 238125"/>
                  <a:gd name="connsiteY11" fmla="*/ 393099 h 393099"/>
                  <a:gd name="connsiteX12" fmla="*/ 85725 w 238125"/>
                  <a:gd name="connsiteY12" fmla="*/ 383574 h 393099"/>
                  <a:gd name="connsiteX13" fmla="*/ 66675 w 238125"/>
                  <a:gd name="connsiteY13" fmla="*/ 345474 h 393099"/>
                  <a:gd name="connsiteX14" fmla="*/ 57150 w 238125"/>
                  <a:gd name="connsiteY14" fmla="*/ 307374 h 393099"/>
                  <a:gd name="connsiteX15" fmla="*/ 47625 w 238125"/>
                  <a:gd name="connsiteY15" fmla="*/ 278799 h 393099"/>
                  <a:gd name="connsiteX16" fmla="*/ 95250 w 238125"/>
                  <a:gd name="connsiteY16" fmla="*/ 193074 h 393099"/>
                  <a:gd name="connsiteX17" fmla="*/ 85725 w 238125"/>
                  <a:gd name="connsiteY17" fmla="*/ 126399 h 393099"/>
                  <a:gd name="connsiteX18" fmla="*/ 57150 w 238125"/>
                  <a:gd name="connsiteY18" fmla="*/ 116874 h 393099"/>
                  <a:gd name="connsiteX19" fmla="*/ 0 w 238125"/>
                  <a:gd name="connsiteY19" fmla="*/ 78774 h 393099"/>
                  <a:gd name="connsiteX20" fmla="*/ 19050 w 238125"/>
                  <a:gd name="connsiteY20" fmla="*/ 2574 h 39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125" h="393099">
                    <a:moveTo>
                      <a:pt x="19050" y="2574"/>
                    </a:moveTo>
                    <a:cubicBezTo>
                      <a:pt x="41275" y="-6951"/>
                      <a:pt x="96209" y="12339"/>
                      <a:pt x="133350" y="21624"/>
                    </a:cubicBezTo>
                    <a:cubicBezTo>
                      <a:pt x="143090" y="24059"/>
                      <a:pt x="152400" y="27974"/>
                      <a:pt x="161925" y="31149"/>
                    </a:cubicBezTo>
                    <a:cubicBezTo>
                      <a:pt x="165100" y="40674"/>
                      <a:pt x="168692" y="50070"/>
                      <a:pt x="171450" y="59724"/>
                    </a:cubicBezTo>
                    <a:cubicBezTo>
                      <a:pt x="175046" y="72311"/>
                      <a:pt x="175818" y="85792"/>
                      <a:pt x="180975" y="97824"/>
                    </a:cubicBezTo>
                    <a:cubicBezTo>
                      <a:pt x="185484" y="108346"/>
                      <a:pt x="193675" y="116874"/>
                      <a:pt x="200025" y="126399"/>
                    </a:cubicBezTo>
                    <a:cubicBezTo>
                      <a:pt x="203200" y="139099"/>
                      <a:pt x="205788" y="151960"/>
                      <a:pt x="209550" y="164499"/>
                    </a:cubicBezTo>
                    <a:cubicBezTo>
                      <a:pt x="215320" y="183733"/>
                      <a:pt x="225299" y="201842"/>
                      <a:pt x="228600" y="221649"/>
                    </a:cubicBezTo>
                    <a:lnTo>
                      <a:pt x="238125" y="278799"/>
                    </a:lnTo>
                    <a:cubicBezTo>
                      <a:pt x="234950" y="301024"/>
                      <a:pt x="242070" y="327513"/>
                      <a:pt x="228600" y="345474"/>
                    </a:cubicBezTo>
                    <a:cubicBezTo>
                      <a:pt x="218886" y="358426"/>
                      <a:pt x="196334" y="349879"/>
                      <a:pt x="180975" y="354999"/>
                    </a:cubicBezTo>
                    <a:cubicBezTo>
                      <a:pt x="156805" y="363056"/>
                      <a:pt x="135203" y="379164"/>
                      <a:pt x="114300" y="393099"/>
                    </a:cubicBezTo>
                    <a:cubicBezTo>
                      <a:pt x="104775" y="389924"/>
                      <a:pt x="92825" y="390674"/>
                      <a:pt x="85725" y="383574"/>
                    </a:cubicBezTo>
                    <a:cubicBezTo>
                      <a:pt x="75685" y="373534"/>
                      <a:pt x="71661" y="358769"/>
                      <a:pt x="66675" y="345474"/>
                    </a:cubicBezTo>
                    <a:cubicBezTo>
                      <a:pt x="62078" y="333217"/>
                      <a:pt x="60746" y="319961"/>
                      <a:pt x="57150" y="307374"/>
                    </a:cubicBezTo>
                    <a:cubicBezTo>
                      <a:pt x="54392" y="297720"/>
                      <a:pt x="50800" y="288324"/>
                      <a:pt x="47625" y="278799"/>
                    </a:cubicBezTo>
                    <a:cubicBezTo>
                      <a:pt x="91294" y="213295"/>
                      <a:pt x="78485" y="243369"/>
                      <a:pt x="95250" y="193074"/>
                    </a:cubicBezTo>
                    <a:cubicBezTo>
                      <a:pt x="92075" y="170849"/>
                      <a:pt x="95765" y="146479"/>
                      <a:pt x="85725" y="126399"/>
                    </a:cubicBezTo>
                    <a:cubicBezTo>
                      <a:pt x="81235" y="117419"/>
                      <a:pt x="65927" y="121750"/>
                      <a:pt x="57150" y="116874"/>
                    </a:cubicBezTo>
                    <a:cubicBezTo>
                      <a:pt x="37136" y="105755"/>
                      <a:pt x="0" y="78774"/>
                      <a:pt x="0" y="78774"/>
                    </a:cubicBezTo>
                    <a:cubicBezTo>
                      <a:pt x="10795" y="3209"/>
                      <a:pt x="-3175" y="12099"/>
                      <a:pt x="19050" y="2574"/>
                    </a:cubicBezTo>
                    <a:close/>
                  </a:path>
                </a:pathLst>
              </a:custGeom>
              <a:solidFill>
                <a:srgbClr val="B0C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6" name="フリーフォーム 125"/>
              <p:cNvSpPr/>
              <p:nvPr/>
            </p:nvSpPr>
            <p:spPr>
              <a:xfrm rot="1020000">
                <a:off x="8155788" y="626045"/>
                <a:ext cx="80947" cy="222338"/>
              </a:xfrm>
              <a:custGeom>
                <a:avLst/>
                <a:gdLst>
                  <a:gd name="connsiteX0" fmla="*/ 0 w 104775"/>
                  <a:gd name="connsiteY0" fmla="*/ 0 h 204233"/>
                  <a:gd name="connsiteX1" fmla="*/ 85725 w 104775"/>
                  <a:gd name="connsiteY1" fmla="*/ 85725 h 204233"/>
                  <a:gd name="connsiteX2" fmla="*/ 104775 w 104775"/>
                  <a:gd name="connsiteY2" fmla="*/ 142875 h 204233"/>
                  <a:gd name="connsiteX3" fmla="*/ 95250 w 104775"/>
                  <a:gd name="connsiteY3" fmla="*/ 200025 h 204233"/>
                  <a:gd name="connsiteX4" fmla="*/ 28575 w 104775"/>
                  <a:gd name="connsiteY4" fmla="*/ 161925 h 204233"/>
                  <a:gd name="connsiteX5" fmla="*/ 38100 w 104775"/>
                  <a:gd name="connsiteY5" fmla="*/ 47625 h 204233"/>
                  <a:gd name="connsiteX6" fmla="*/ 0 w 104775"/>
                  <a:gd name="connsiteY6" fmla="*/ 0 h 20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04233">
                    <a:moveTo>
                      <a:pt x="0" y="0"/>
                    </a:moveTo>
                    <a:cubicBezTo>
                      <a:pt x="42813" y="25688"/>
                      <a:pt x="67587" y="31310"/>
                      <a:pt x="85725" y="85725"/>
                    </a:cubicBezTo>
                    <a:lnTo>
                      <a:pt x="104775" y="142875"/>
                    </a:lnTo>
                    <a:cubicBezTo>
                      <a:pt x="101600" y="161925"/>
                      <a:pt x="108906" y="186369"/>
                      <a:pt x="95250" y="200025"/>
                    </a:cubicBezTo>
                    <a:cubicBezTo>
                      <a:pt x="76062" y="219213"/>
                      <a:pt x="33499" y="166849"/>
                      <a:pt x="28575" y="161925"/>
                    </a:cubicBezTo>
                    <a:cubicBezTo>
                      <a:pt x="31750" y="123825"/>
                      <a:pt x="38100" y="85857"/>
                      <a:pt x="38100" y="47625"/>
                    </a:cubicBezTo>
                    <a:cubicBezTo>
                      <a:pt x="38100" y="34534"/>
                      <a:pt x="28575" y="9525"/>
                      <a:pt x="0" y="0"/>
                    </a:cubicBezTo>
                    <a:close/>
                  </a:path>
                </a:pathLst>
              </a:cu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7" name="円/楕円 126"/>
              <p:cNvSpPr/>
              <p:nvPr/>
            </p:nvSpPr>
            <p:spPr>
              <a:xfrm>
                <a:off x="8120579" y="541518"/>
                <a:ext cx="61396" cy="63374"/>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101" name="グループ化 100"/>
            <p:cNvGrpSpPr/>
            <p:nvPr/>
          </p:nvGrpSpPr>
          <p:grpSpPr>
            <a:xfrm rot="5400000">
              <a:off x="8825341" y="3957959"/>
              <a:ext cx="175803" cy="290219"/>
              <a:chOff x="8077200" y="511776"/>
              <a:chExt cx="238125" cy="393099"/>
            </a:xfrm>
          </p:grpSpPr>
          <p:sp>
            <p:nvSpPr>
              <p:cNvPr id="122" name="フリーフォーム 121"/>
              <p:cNvSpPr/>
              <p:nvPr/>
            </p:nvSpPr>
            <p:spPr>
              <a:xfrm>
                <a:off x="8077200" y="511776"/>
                <a:ext cx="238125" cy="393099"/>
              </a:xfrm>
              <a:custGeom>
                <a:avLst/>
                <a:gdLst>
                  <a:gd name="connsiteX0" fmla="*/ 19050 w 238125"/>
                  <a:gd name="connsiteY0" fmla="*/ 2574 h 393099"/>
                  <a:gd name="connsiteX1" fmla="*/ 133350 w 238125"/>
                  <a:gd name="connsiteY1" fmla="*/ 21624 h 393099"/>
                  <a:gd name="connsiteX2" fmla="*/ 161925 w 238125"/>
                  <a:gd name="connsiteY2" fmla="*/ 31149 h 393099"/>
                  <a:gd name="connsiteX3" fmla="*/ 171450 w 238125"/>
                  <a:gd name="connsiteY3" fmla="*/ 59724 h 393099"/>
                  <a:gd name="connsiteX4" fmla="*/ 180975 w 238125"/>
                  <a:gd name="connsiteY4" fmla="*/ 97824 h 393099"/>
                  <a:gd name="connsiteX5" fmla="*/ 200025 w 238125"/>
                  <a:gd name="connsiteY5" fmla="*/ 126399 h 393099"/>
                  <a:gd name="connsiteX6" fmla="*/ 209550 w 238125"/>
                  <a:gd name="connsiteY6" fmla="*/ 164499 h 393099"/>
                  <a:gd name="connsiteX7" fmla="*/ 228600 w 238125"/>
                  <a:gd name="connsiteY7" fmla="*/ 221649 h 393099"/>
                  <a:gd name="connsiteX8" fmla="*/ 238125 w 238125"/>
                  <a:gd name="connsiteY8" fmla="*/ 278799 h 393099"/>
                  <a:gd name="connsiteX9" fmla="*/ 228600 w 238125"/>
                  <a:gd name="connsiteY9" fmla="*/ 345474 h 393099"/>
                  <a:gd name="connsiteX10" fmla="*/ 180975 w 238125"/>
                  <a:gd name="connsiteY10" fmla="*/ 354999 h 393099"/>
                  <a:gd name="connsiteX11" fmla="*/ 114300 w 238125"/>
                  <a:gd name="connsiteY11" fmla="*/ 393099 h 393099"/>
                  <a:gd name="connsiteX12" fmla="*/ 85725 w 238125"/>
                  <a:gd name="connsiteY12" fmla="*/ 383574 h 393099"/>
                  <a:gd name="connsiteX13" fmla="*/ 66675 w 238125"/>
                  <a:gd name="connsiteY13" fmla="*/ 345474 h 393099"/>
                  <a:gd name="connsiteX14" fmla="*/ 57150 w 238125"/>
                  <a:gd name="connsiteY14" fmla="*/ 307374 h 393099"/>
                  <a:gd name="connsiteX15" fmla="*/ 47625 w 238125"/>
                  <a:gd name="connsiteY15" fmla="*/ 278799 h 393099"/>
                  <a:gd name="connsiteX16" fmla="*/ 95250 w 238125"/>
                  <a:gd name="connsiteY16" fmla="*/ 193074 h 393099"/>
                  <a:gd name="connsiteX17" fmla="*/ 85725 w 238125"/>
                  <a:gd name="connsiteY17" fmla="*/ 126399 h 393099"/>
                  <a:gd name="connsiteX18" fmla="*/ 57150 w 238125"/>
                  <a:gd name="connsiteY18" fmla="*/ 116874 h 393099"/>
                  <a:gd name="connsiteX19" fmla="*/ 0 w 238125"/>
                  <a:gd name="connsiteY19" fmla="*/ 78774 h 393099"/>
                  <a:gd name="connsiteX20" fmla="*/ 19050 w 238125"/>
                  <a:gd name="connsiteY20" fmla="*/ 2574 h 39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125" h="393099">
                    <a:moveTo>
                      <a:pt x="19050" y="2574"/>
                    </a:moveTo>
                    <a:cubicBezTo>
                      <a:pt x="41275" y="-6951"/>
                      <a:pt x="96209" y="12339"/>
                      <a:pt x="133350" y="21624"/>
                    </a:cubicBezTo>
                    <a:cubicBezTo>
                      <a:pt x="143090" y="24059"/>
                      <a:pt x="152400" y="27974"/>
                      <a:pt x="161925" y="31149"/>
                    </a:cubicBezTo>
                    <a:cubicBezTo>
                      <a:pt x="165100" y="40674"/>
                      <a:pt x="168692" y="50070"/>
                      <a:pt x="171450" y="59724"/>
                    </a:cubicBezTo>
                    <a:cubicBezTo>
                      <a:pt x="175046" y="72311"/>
                      <a:pt x="175818" y="85792"/>
                      <a:pt x="180975" y="97824"/>
                    </a:cubicBezTo>
                    <a:cubicBezTo>
                      <a:pt x="185484" y="108346"/>
                      <a:pt x="193675" y="116874"/>
                      <a:pt x="200025" y="126399"/>
                    </a:cubicBezTo>
                    <a:cubicBezTo>
                      <a:pt x="203200" y="139099"/>
                      <a:pt x="205788" y="151960"/>
                      <a:pt x="209550" y="164499"/>
                    </a:cubicBezTo>
                    <a:cubicBezTo>
                      <a:pt x="215320" y="183733"/>
                      <a:pt x="225299" y="201842"/>
                      <a:pt x="228600" y="221649"/>
                    </a:cubicBezTo>
                    <a:lnTo>
                      <a:pt x="238125" y="278799"/>
                    </a:lnTo>
                    <a:cubicBezTo>
                      <a:pt x="234950" y="301024"/>
                      <a:pt x="242070" y="327513"/>
                      <a:pt x="228600" y="345474"/>
                    </a:cubicBezTo>
                    <a:cubicBezTo>
                      <a:pt x="218886" y="358426"/>
                      <a:pt x="196334" y="349879"/>
                      <a:pt x="180975" y="354999"/>
                    </a:cubicBezTo>
                    <a:cubicBezTo>
                      <a:pt x="156805" y="363056"/>
                      <a:pt x="135203" y="379164"/>
                      <a:pt x="114300" y="393099"/>
                    </a:cubicBezTo>
                    <a:cubicBezTo>
                      <a:pt x="104775" y="389924"/>
                      <a:pt x="92825" y="390674"/>
                      <a:pt x="85725" y="383574"/>
                    </a:cubicBezTo>
                    <a:cubicBezTo>
                      <a:pt x="75685" y="373534"/>
                      <a:pt x="71661" y="358769"/>
                      <a:pt x="66675" y="345474"/>
                    </a:cubicBezTo>
                    <a:cubicBezTo>
                      <a:pt x="62078" y="333217"/>
                      <a:pt x="60746" y="319961"/>
                      <a:pt x="57150" y="307374"/>
                    </a:cubicBezTo>
                    <a:cubicBezTo>
                      <a:pt x="54392" y="297720"/>
                      <a:pt x="50800" y="288324"/>
                      <a:pt x="47625" y="278799"/>
                    </a:cubicBezTo>
                    <a:cubicBezTo>
                      <a:pt x="91294" y="213295"/>
                      <a:pt x="78485" y="243369"/>
                      <a:pt x="95250" y="193074"/>
                    </a:cubicBezTo>
                    <a:cubicBezTo>
                      <a:pt x="92075" y="170849"/>
                      <a:pt x="95765" y="146479"/>
                      <a:pt x="85725" y="126399"/>
                    </a:cubicBezTo>
                    <a:cubicBezTo>
                      <a:pt x="81235" y="117419"/>
                      <a:pt x="65927" y="121750"/>
                      <a:pt x="57150" y="116874"/>
                    </a:cubicBezTo>
                    <a:cubicBezTo>
                      <a:pt x="37136" y="105755"/>
                      <a:pt x="0" y="78774"/>
                      <a:pt x="0" y="78774"/>
                    </a:cubicBezTo>
                    <a:cubicBezTo>
                      <a:pt x="10795" y="3209"/>
                      <a:pt x="-3175" y="12099"/>
                      <a:pt x="19050" y="2574"/>
                    </a:cubicBezTo>
                    <a:close/>
                  </a:path>
                </a:pathLst>
              </a:custGeom>
              <a:solidFill>
                <a:srgbClr val="B0C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3" name="フリーフォーム 122"/>
              <p:cNvSpPr/>
              <p:nvPr/>
            </p:nvSpPr>
            <p:spPr>
              <a:xfrm rot="1020000">
                <a:off x="8155788" y="626045"/>
                <a:ext cx="80947" cy="222338"/>
              </a:xfrm>
              <a:custGeom>
                <a:avLst/>
                <a:gdLst>
                  <a:gd name="connsiteX0" fmla="*/ 0 w 104775"/>
                  <a:gd name="connsiteY0" fmla="*/ 0 h 204233"/>
                  <a:gd name="connsiteX1" fmla="*/ 85725 w 104775"/>
                  <a:gd name="connsiteY1" fmla="*/ 85725 h 204233"/>
                  <a:gd name="connsiteX2" fmla="*/ 104775 w 104775"/>
                  <a:gd name="connsiteY2" fmla="*/ 142875 h 204233"/>
                  <a:gd name="connsiteX3" fmla="*/ 95250 w 104775"/>
                  <a:gd name="connsiteY3" fmla="*/ 200025 h 204233"/>
                  <a:gd name="connsiteX4" fmla="*/ 28575 w 104775"/>
                  <a:gd name="connsiteY4" fmla="*/ 161925 h 204233"/>
                  <a:gd name="connsiteX5" fmla="*/ 38100 w 104775"/>
                  <a:gd name="connsiteY5" fmla="*/ 47625 h 204233"/>
                  <a:gd name="connsiteX6" fmla="*/ 0 w 104775"/>
                  <a:gd name="connsiteY6" fmla="*/ 0 h 20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04233">
                    <a:moveTo>
                      <a:pt x="0" y="0"/>
                    </a:moveTo>
                    <a:cubicBezTo>
                      <a:pt x="42813" y="25688"/>
                      <a:pt x="67587" y="31310"/>
                      <a:pt x="85725" y="85725"/>
                    </a:cubicBezTo>
                    <a:lnTo>
                      <a:pt x="104775" y="142875"/>
                    </a:lnTo>
                    <a:cubicBezTo>
                      <a:pt x="101600" y="161925"/>
                      <a:pt x="108906" y="186369"/>
                      <a:pt x="95250" y="200025"/>
                    </a:cubicBezTo>
                    <a:cubicBezTo>
                      <a:pt x="76062" y="219213"/>
                      <a:pt x="33499" y="166849"/>
                      <a:pt x="28575" y="161925"/>
                    </a:cubicBezTo>
                    <a:cubicBezTo>
                      <a:pt x="31750" y="123825"/>
                      <a:pt x="38100" y="85857"/>
                      <a:pt x="38100" y="47625"/>
                    </a:cubicBezTo>
                    <a:cubicBezTo>
                      <a:pt x="38100" y="34534"/>
                      <a:pt x="28575" y="9525"/>
                      <a:pt x="0" y="0"/>
                    </a:cubicBezTo>
                    <a:close/>
                  </a:path>
                </a:pathLst>
              </a:cu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4" name="円/楕円 123"/>
              <p:cNvSpPr/>
              <p:nvPr/>
            </p:nvSpPr>
            <p:spPr>
              <a:xfrm>
                <a:off x="8120579" y="541518"/>
                <a:ext cx="61396" cy="63374"/>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102" name="二等辺三角形 101"/>
            <p:cNvSpPr/>
            <p:nvPr/>
          </p:nvSpPr>
          <p:spPr>
            <a:xfrm>
              <a:off x="8335918" y="1292206"/>
              <a:ext cx="150359" cy="1124838"/>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3" name="二等辺三角形 102"/>
            <p:cNvSpPr/>
            <p:nvPr/>
          </p:nvSpPr>
          <p:spPr>
            <a:xfrm rot="1800000">
              <a:off x="9186943" y="1985891"/>
              <a:ext cx="131250" cy="713905"/>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4" name="二等辺三角形 103"/>
            <p:cNvSpPr/>
            <p:nvPr/>
          </p:nvSpPr>
          <p:spPr>
            <a:xfrm rot="4560000">
              <a:off x="9919683" y="3117564"/>
              <a:ext cx="85991" cy="643302"/>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5" name="二等辺三角形 104"/>
            <p:cNvSpPr/>
            <p:nvPr/>
          </p:nvSpPr>
          <p:spPr>
            <a:xfrm rot="6720000">
              <a:off x="9913518" y="3977213"/>
              <a:ext cx="194244" cy="965415"/>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6" name="二等辺三角形 105"/>
            <p:cNvSpPr/>
            <p:nvPr/>
          </p:nvSpPr>
          <p:spPr>
            <a:xfrm rot="13020000" flipH="1">
              <a:off x="7384763" y="4729792"/>
              <a:ext cx="177452" cy="713905"/>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7" name="二等辺三角形 106"/>
            <p:cNvSpPr/>
            <p:nvPr/>
          </p:nvSpPr>
          <p:spPr>
            <a:xfrm rot="8640000">
              <a:off x="9326392" y="4710113"/>
              <a:ext cx="194244" cy="965415"/>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8" name="二等辺三角形 107"/>
            <p:cNvSpPr/>
            <p:nvPr/>
          </p:nvSpPr>
          <p:spPr>
            <a:xfrm rot="11160000">
              <a:off x="8108882" y="4993245"/>
              <a:ext cx="194244" cy="965415"/>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9" name="二等辺三角形 108"/>
            <p:cNvSpPr/>
            <p:nvPr/>
          </p:nvSpPr>
          <p:spPr>
            <a:xfrm rot="15060000" flipH="1">
              <a:off x="6587737" y="3685899"/>
              <a:ext cx="198365" cy="939905"/>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0" name="二等辺三角形 109"/>
            <p:cNvSpPr/>
            <p:nvPr/>
          </p:nvSpPr>
          <p:spPr>
            <a:xfrm rot="17640000">
              <a:off x="6702469" y="2408765"/>
              <a:ext cx="194244" cy="965415"/>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1" name="二等辺三角形 110"/>
            <p:cNvSpPr/>
            <p:nvPr/>
          </p:nvSpPr>
          <p:spPr>
            <a:xfrm rot="20700000">
              <a:off x="7950413" y="1805010"/>
              <a:ext cx="147436" cy="668791"/>
            </a:xfrm>
            <a:prstGeom prst="triangl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2" name="円/楕円 111"/>
            <p:cNvSpPr/>
            <p:nvPr/>
          </p:nvSpPr>
          <p:spPr>
            <a:xfrm>
              <a:off x="8311973" y="1292206"/>
              <a:ext cx="198247" cy="198247"/>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3" name="円/楕円 112"/>
            <p:cNvSpPr/>
            <p:nvPr/>
          </p:nvSpPr>
          <p:spPr>
            <a:xfrm flipH="1">
              <a:off x="9282741" y="2058668"/>
              <a:ext cx="163475" cy="163475"/>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4" name="円/楕円 113"/>
            <p:cNvSpPr/>
            <p:nvPr/>
          </p:nvSpPr>
          <p:spPr>
            <a:xfrm flipH="1" flipV="1">
              <a:off x="10113039" y="3328821"/>
              <a:ext cx="130190" cy="130190"/>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5" name="円/楕円 114"/>
            <p:cNvSpPr/>
            <p:nvPr/>
          </p:nvSpPr>
          <p:spPr>
            <a:xfrm>
              <a:off x="7916784" y="1876168"/>
              <a:ext cx="119999" cy="119999"/>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6" name="円/楕円 115"/>
            <p:cNvSpPr/>
            <p:nvPr/>
          </p:nvSpPr>
          <p:spPr>
            <a:xfrm>
              <a:off x="6308346" y="2613563"/>
              <a:ext cx="198247" cy="198247"/>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7" name="円/楕円 116"/>
            <p:cNvSpPr/>
            <p:nvPr/>
          </p:nvSpPr>
          <p:spPr>
            <a:xfrm>
              <a:off x="8067037" y="5691474"/>
              <a:ext cx="198247" cy="198247"/>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8" name="円/楕円 117"/>
            <p:cNvSpPr/>
            <p:nvPr/>
          </p:nvSpPr>
          <p:spPr>
            <a:xfrm>
              <a:off x="10317027" y="4527980"/>
              <a:ext cx="198247" cy="198247"/>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9" name="円/楕円 118"/>
            <p:cNvSpPr/>
            <p:nvPr/>
          </p:nvSpPr>
          <p:spPr>
            <a:xfrm>
              <a:off x="6230149" y="4159210"/>
              <a:ext cx="198247" cy="198247"/>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0" name="円/楕円 119"/>
            <p:cNvSpPr/>
            <p:nvPr/>
          </p:nvSpPr>
          <p:spPr>
            <a:xfrm>
              <a:off x="9596714" y="5445722"/>
              <a:ext cx="119999" cy="119999"/>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1" name="円/楕円 120"/>
            <p:cNvSpPr/>
            <p:nvPr/>
          </p:nvSpPr>
          <p:spPr>
            <a:xfrm>
              <a:off x="7235634" y="5295270"/>
              <a:ext cx="119999" cy="119999"/>
            </a:xfrm>
            <a:prstGeom prst="ellipse">
              <a:avLst/>
            </a:prstGeom>
            <a:solidFill>
              <a:srgbClr val="9DF2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Tree>
    <p:extLst>
      <p:ext uri="{BB962C8B-B14F-4D97-AF65-F5344CB8AC3E}">
        <p14:creationId xmlns:p14="http://schemas.microsoft.com/office/powerpoint/2010/main" val="1141108008"/>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養殖・栽培例</a:t>
            </a:r>
            <a:endParaRPr kumimoji="1" lang="ja-JP" altLang="en-US" dirty="0"/>
          </a:p>
        </p:txBody>
      </p:sp>
      <p:sp>
        <p:nvSpPr>
          <p:cNvPr id="3" name="コンテンツ プレースホルダー 2"/>
          <p:cNvSpPr>
            <a:spLocks noGrp="1"/>
          </p:cNvSpPr>
          <p:nvPr>
            <p:ph idx="1"/>
          </p:nvPr>
        </p:nvSpPr>
        <p:spPr>
          <a:xfrm>
            <a:off x="953965" y="1825624"/>
            <a:ext cx="3037742" cy="4172747"/>
          </a:xfrm>
        </p:spPr>
        <p:txBody>
          <a:bodyPr/>
          <a:lstStyle/>
          <a:p>
            <a:pPr marL="0" indent="0">
              <a:buNone/>
            </a:pPr>
            <a:r>
              <a:rPr kumimoji="1" lang="ja-JP" altLang="en-US" sz="2800" u="heavy" dirty="0" smtClean="0">
                <a:uFill>
                  <a:solidFill>
                    <a:schemeClr val="accent5"/>
                  </a:solidFill>
                </a:uFill>
              </a:rPr>
              <a:t>魚</a:t>
            </a:r>
            <a:endParaRPr kumimoji="1" lang="en-US" altLang="ja-JP" sz="2800" u="heavy" dirty="0" smtClean="0">
              <a:uFill>
                <a:solidFill>
                  <a:schemeClr val="accent5"/>
                </a:solidFill>
              </a:uFill>
            </a:endParaRPr>
          </a:p>
          <a:p>
            <a:r>
              <a:rPr lang="ja-JP" altLang="en-US" sz="2200" dirty="0" smtClean="0"/>
              <a:t>ティラピア</a:t>
            </a:r>
            <a:endParaRPr lang="en-US" altLang="ja-JP" sz="2200" dirty="0" smtClean="0"/>
          </a:p>
          <a:p>
            <a:r>
              <a:rPr lang="ja-JP" altLang="en-US" sz="2200" dirty="0" smtClean="0"/>
              <a:t>金魚</a:t>
            </a:r>
            <a:endParaRPr lang="en-US" altLang="ja-JP" sz="2200" dirty="0" smtClean="0"/>
          </a:p>
          <a:p>
            <a:r>
              <a:rPr kumimoji="1" lang="ja-JP" altLang="en-US" sz="2200" dirty="0"/>
              <a:t>鯉</a:t>
            </a:r>
          </a:p>
        </p:txBody>
      </p:sp>
      <p:sp>
        <p:nvSpPr>
          <p:cNvPr id="4" name="日付プレースホルダー 3"/>
          <p:cNvSpPr>
            <a:spLocks noGrp="1"/>
          </p:cNvSpPr>
          <p:nvPr>
            <p:ph type="dt" sz="half" idx="10"/>
          </p:nvPr>
        </p:nvSpPr>
        <p:spPr>
          <a:xfrm>
            <a:off x="557960" y="6356351"/>
            <a:ext cx="2057400" cy="365125"/>
          </a:xfrm>
        </p:spPr>
        <p:txBody>
          <a:bodyPr/>
          <a:lstStyle/>
          <a:p>
            <a:fld id="{B370BE8A-F083-416B-92BD-BBCA3A434422}"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dirty="0" err="1" smtClean="0">
                <a:solidFill>
                  <a:prstClr val="black">
                    <a:tint val="75000"/>
                  </a:prstClr>
                </a:solidFill>
              </a:rPr>
              <a:t>Aquaponocs</a:t>
            </a:r>
            <a:endParaRPr lang="ja-JP" alt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66</a:t>
            </a:fld>
            <a:endParaRPr lang="ja-JP" altLang="en-US">
              <a:solidFill>
                <a:prstClr val="black">
                  <a:tint val="75000"/>
                </a:prstClr>
              </a:solidFill>
            </a:endParaRPr>
          </a:p>
        </p:txBody>
      </p:sp>
      <p:sp>
        <p:nvSpPr>
          <p:cNvPr id="7" name="コンテンツ プレースホルダー 2"/>
          <p:cNvSpPr txBox="1">
            <a:spLocks/>
          </p:cNvSpPr>
          <p:nvPr/>
        </p:nvSpPr>
        <p:spPr>
          <a:xfrm>
            <a:off x="3028950" y="1825624"/>
            <a:ext cx="3943350" cy="435571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Arial" panose="020B0604020202020204" pitchFamily="34" charset="0"/>
              <a:buNone/>
            </a:pPr>
            <a:r>
              <a:rPr lang="ja-JP" altLang="en-US" sz="2800" u="heavy" dirty="0" smtClean="0">
                <a:solidFill>
                  <a:prstClr val="black"/>
                </a:solidFill>
                <a:uFill>
                  <a:solidFill>
                    <a:srgbClr val="70AD47"/>
                  </a:solidFill>
                </a:uFill>
              </a:rPr>
              <a:t>植物</a:t>
            </a:r>
            <a:endParaRPr lang="en-US" altLang="ja-JP" sz="2800" u="heavy" dirty="0" smtClean="0">
              <a:solidFill>
                <a:prstClr val="black"/>
              </a:solidFill>
              <a:uFill>
                <a:solidFill>
                  <a:srgbClr val="70AD47"/>
                </a:solidFill>
              </a:uFill>
            </a:endParaRPr>
          </a:p>
          <a:p>
            <a:pPr fontAlgn="base"/>
            <a:r>
              <a:rPr lang="ja-JP" altLang="en-US" sz="2200" dirty="0" smtClean="0">
                <a:solidFill>
                  <a:prstClr val="black"/>
                </a:solidFill>
              </a:rPr>
              <a:t>レタス</a:t>
            </a:r>
            <a:endParaRPr lang="en-US" altLang="ja-JP" sz="2200" dirty="0" smtClean="0">
              <a:solidFill>
                <a:prstClr val="black"/>
              </a:solidFill>
            </a:endParaRPr>
          </a:p>
          <a:p>
            <a:pPr fontAlgn="base"/>
            <a:r>
              <a:rPr lang="ja-JP" altLang="en-US" sz="2200" dirty="0">
                <a:solidFill>
                  <a:prstClr val="black"/>
                </a:solidFill>
              </a:rPr>
              <a:t>水菜</a:t>
            </a:r>
            <a:endParaRPr lang="en-US" altLang="ja-JP" sz="2200" dirty="0">
              <a:solidFill>
                <a:prstClr val="black"/>
              </a:solidFill>
            </a:endParaRPr>
          </a:p>
          <a:p>
            <a:pPr fontAlgn="base"/>
            <a:r>
              <a:rPr lang="ja-JP" altLang="en-US" sz="2200" dirty="0">
                <a:solidFill>
                  <a:prstClr val="black"/>
                </a:solidFill>
              </a:rPr>
              <a:t>ほうれん草</a:t>
            </a:r>
            <a:endParaRPr lang="en-US" altLang="ja-JP" sz="2200" dirty="0">
              <a:solidFill>
                <a:prstClr val="black"/>
              </a:solidFill>
            </a:endParaRPr>
          </a:p>
          <a:p>
            <a:pPr fontAlgn="base"/>
            <a:r>
              <a:rPr lang="ja-JP" altLang="en-US" sz="2200" dirty="0" smtClean="0">
                <a:solidFill>
                  <a:prstClr val="black"/>
                </a:solidFill>
              </a:rPr>
              <a:t>プチトマト</a:t>
            </a:r>
            <a:endParaRPr lang="en-US" altLang="ja-JP" sz="2200" dirty="0">
              <a:solidFill>
                <a:prstClr val="black"/>
              </a:solidFill>
            </a:endParaRPr>
          </a:p>
          <a:p>
            <a:pPr fontAlgn="base"/>
            <a:r>
              <a:rPr lang="ja-JP" altLang="en-US" sz="2200" dirty="0" smtClean="0">
                <a:solidFill>
                  <a:prstClr val="black"/>
                </a:solidFill>
              </a:rPr>
              <a:t>ナス</a:t>
            </a:r>
            <a:endParaRPr lang="en-US" altLang="ja-JP" sz="2200" dirty="0">
              <a:solidFill>
                <a:prstClr val="black"/>
              </a:solidFill>
            </a:endParaRPr>
          </a:p>
          <a:p>
            <a:pPr fontAlgn="base"/>
            <a:r>
              <a:rPr lang="ja-JP" altLang="en-US" sz="2200" dirty="0" smtClean="0">
                <a:solidFill>
                  <a:prstClr val="black"/>
                </a:solidFill>
              </a:rPr>
              <a:t>ネギ</a:t>
            </a:r>
            <a:endParaRPr lang="en-US" altLang="ja-JP" sz="2200" dirty="0">
              <a:solidFill>
                <a:prstClr val="black"/>
              </a:solidFill>
            </a:endParaRPr>
          </a:p>
          <a:p>
            <a:pPr fontAlgn="base"/>
            <a:r>
              <a:rPr lang="ja-JP" altLang="en-US" sz="2200" dirty="0" smtClean="0">
                <a:solidFill>
                  <a:prstClr val="black"/>
                </a:solidFill>
              </a:rPr>
              <a:t>きゅうり</a:t>
            </a:r>
            <a:endParaRPr lang="en-US" altLang="ja-JP" sz="2200" dirty="0">
              <a:solidFill>
                <a:prstClr val="black"/>
              </a:solidFill>
            </a:endParaRPr>
          </a:p>
          <a:p>
            <a:pPr fontAlgn="base"/>
            <a:r>
              <a:rPr lang="ja-JP" altLang="en-US" sz="2200" dirty="0" smtClean="0">
                <a:solidFill>
                  <a:prstClr val="black"/>
                </a:solidFill>
              </a:rPr>
              <a:t>大根</a:t>
            </a:r>
            <a:endParaRPr lang="en-US" altLang="ja-JP" sz="2200" dirty="0" smtClean="0">
              <a:solidFill>
                <a:prstClr val="black"/>
              </a:solidFill>
            </a:endParaRPr>
          </a:p>
          <a:p>
            <a:pPr fontAlgn="base"/>
            <a:r>
              <a:rPr lang="ja-JP" altLang="en-US" sz="2200" dirty="0" smtClean="0">
                <a:solidFill>
                  <a:prstClr val="black"/>
                </a:solidFill>
              </a:rPr>
              <a:t>人参</a:t>
            </a:r>
            <a:endParaRPr lang="en-US" altLang="ja-JP" sz="2200" dirty="0">
              <a:solidFill>
                <a:prstClr val="black"/>
              </a:solidFill>
            </a:endParaRPr>
          </a:p>
          <a:p>
            <a:pPr fontAlgn="base"/>
            <a:endParaRPr lang="en-US" altLang="ja-JP" sz="2200" dirty="0">
              <a:solidFill>
                <a:prstClr val="black"/>
              </a:solidFill>
            </a:endParaRPr>
          </a:p>
        </p:txBody>
      </p:sp>
      <p:pic>
        <p:nvPicPr>
          <p:cNvPr id="12" name="図 11"/>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r="-10059"/>
          <a:stretch/>
        </p:blipFill>
        <p:spPr>
          <a:xfrm rot="5400000">
            <a:off x="5960048" y="1506839"/>
            <a:ext cx="3249569" cy="2517878"/>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61467" y="3983299"/>
            <a:ext cx="2218945" cy="1664209"/>
          </a:xfrm>
          <a:prstGeom prst="rect">
            <a:avLst/>
          </a:prstGeom>
        </p:spPr>
      </p:pic>
      <p:pic>
        <p:nvPicPr>
          <p:cNvPr id="13" name="図 12"/>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p:blipFill>
        <p:spPr>
          <a:xfrm rot="10800000">
            <a:off x="72228" y="3793854"/>
            <a:ext cx="2956722" cy="1789261"/>
          </a:xfrm>
          <a:prstGeom prst="rect">
            <a:avLst/>
          </a:prstGeom>
        </p:spPr>
      </p:pic>
    </p:spTree>
    <p:extLst>
      <p:ext uri="{BB962C8B-B14F-4D97-AF65-F5344CB8AC3E}">
        <p14:creationId xmlns:p14="http://schemas.microsoft.com/office/powerpoint/2010/main" val="72687939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Aquaponics</a:t>
            </a:r>
            <a:r>
              <a:rPr kumimoji="1" lang="ja-JP" altLang="en-US" dirty="0" smtClean="0"/>
              <a:t>のメリットとデメリット</a:t>
            </a:r>
            <a:endParaRPr kumimoji="1" lang="ja-JP" altLang="en-US" dirty="0"/>
          </a:p>
        </p:txBody>
      </p:sp>
      <p:sp>
        <p:nvSpPr>
          <p:cNvPr id="3" name="コンテンツ プレースホルダー 2"/>
          <p:cNvSpPr>
            <a:spLocks noGrp="1"/>
          </p:cNvSpPr>
          <p:nvPr>
            <p:ph idx="1"/>
          </p:nvPr>
        </p:nvSpPr>
        <p:spPr>
          <a:xfrm>
            <a:off x="9144000" y="1808040"/>
            <a:ext cx="3943350" cy="4087495"/>
          </a:xfrm>
        </p:spPr>
        <p:txBody>
          <a:bodyPr/>
          <a:lstStyle/>
          <a:p>
            <a:r>
              <a:rPr lang="ja-JP" altLang="en-US" dirty="0"/>
              <a:t>メリット</a:t>
            </a:r>
            <a:endParaRPr lang="en-US" altLang="ja-JP" dirty="0"/>
          </a:p>
          <a:p>
            <a:pPr lvl="1"/>
            <a:r>
              <a:rPr lang="ja-JP" altLang="en-US" dirty="0"/>
              <a:t>化学肥料を使用しない</a:t>
            </a:r>
            <a:endParaRPr lang="en-US" altLang="ja-JP" dirty="0"/>
          </a:p>
          <a:p>
            <a:pPr lvl="1"/>
            <a:r>
              <a:rPr lang="ja-JP" altLang="en-US" dirty="0"/>
              <a:t>土壌が不要</a:t>
            </a:r>
            <a:endParaRPr lang="en-US" altLang="ja-JP" dirty="0"/>
          </a:p>
          <a:p>
            <a:pPr lvl="1"/>
            <a:r>
              <a:rPr lang="ja-JP" altLang="en-US" dirty="0"/>
              <a:t>場所を選ばない</a:t>
            </a:r>
            <a:endParaRPr lang="en-US" altLang="ja-JP" dirty="0"/>
          </a:p>
          <a:p>
            <a:pPr marL="685800" lvl="2" indent="0">
              <a:buNone/>
            </a:pPr>
            <a:r>
              <a:rPr lang="ja-JP" altLang="en-US" dirty="0"/>
              <a:t>→小規模から大規模まで適用範囲が広い</a:t>
            </a:r>
            <a:endParaRPr lang="en-US" altLang="ja-JP" dirty="0"/>
          </a:p>
          <a:p>
            <a:pPr marL="685800" lvl="2" indent="0">
              <a:buNone/>
            </a:pPr>
            <a:r>
              <a:rPr lang="en-US" altLang="ja-JP" dirty="0"/>
              <a:t>	</a:t>
            </a:r>
            <a:r>
              <a:rPr lang="ja-JP" altLang="en-US" dirty="0"/>
              <a:t>・都市部でも栽培可能</a:t>
            </a:r>
            <a:endParaRPr lang="en-US" altLang="ja-JP" dirty="0"/>
          </a:p>
          <a:p>
            <a:pPr marL="685800" lvl="2" indent="0">
              <a:buNone/>
            </a:pPr>
            <a:r>
              <a:rPr lang="en-US" altLang="ja-JP" dirty="0"/>
              <a:t>	</a:t>
            </a:r>
            <a:r>
              <a:rPr lang="ja-JP" altLang="en-US" dirty="0"/>
              <a:t>・商用だけでなく教育や個人でも行うことができる</a:t>
            </a:r>
            <a:endParaRPr lang="en-US" altLang="ja-JP" dirty="0"/>
          </a:p>
          <a:p>
            <a:pPr marL="685800" lvl="2" indent="0">
              <a:buNone/>
            </a:pPr>
            <a:endParaRPr lang="en-US" altLang="ja-JP" sz="2100" dirty="0"/>
          </a:p>
        </p:txBody>
      </p:sp>
      <p:sp>
        <p:nvSpPr>
          <p:cNvPr id="4" name="日付プレースホルダー 3"/>
          <p:cNvSpPr>
            <a:spLocks noGrp="1"/>
          </p:cNvSpPr>
          <p:nvPr>
            <p:ph type="dt" sz="half" idx="10"/>
          </p:nvPr>
        </p:nvSpPr>
        <p:spPr/>
        <p:txBody>
          <a:bodyPr/>
          <a:lstStyle/>
          <a:p>
            <a:fld id="{B370BE8A-F083-416B-92BD-BBCA3A434422}"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67</a:t>
            </a:fld>
            <a:endParaRPr lang="ja-JP" altLang="en-US">
              <a:solidFill>
                <a:prstClr val="black">
                  <a:tint val="75000"/>
                </a:prstClr>
              </a:solidFill>
            </a:endParaRPr>
          </a:p>
        </p:txBody>
      </p:sp>
      <p:sp>
        <p:nvSpPr>
          <p:cNvPr id="8" name="コンテンツ プレースホルダー 2"/>
          <p:cNvSpPr txBox="1">
            <a:spLocks/>
          </p:cNvSpPr>
          <p:nvPr/>
        </p:nvSpPr>
        <p:spPr>
          <a:xfrm>
            <a:off x="13087350" y="1808040"/>
            <a:ext cx="3943350" cy="408749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r>
              <a:rPr lang="ja-JP" altLang="en-US" dirty="0">
                <a:solidFill>
                  <a:prstClr val="black"/>
                </a:solidFill>
              </a:rPr>
              <a:t>デメリット</a:t>
            </a:r>
            <a:endParaRPr lang="en-US" altLang="ja-JP" dirty="0" smtClean="0">
              <a:solidFill>
                <a:prstClr val="black"/>
              </a:solidFill>
            </a:endParaRPr>
          </a:p>
          <a:p>
            <a:pPr lvl="1"/>
            <a:r>
              <a:rPr lang="ja-JP" altLang="en-US" dirty="0" smtClean="0">
                <a:solidFill>
                  <a:prstClr val="black"/>
                </a:solidFill>
              </a:rPr>
              <a:t>エネルギー</a:t>
            </a:r>
            <a:r>
              <a:rPr lang="en-US" altLang="ja-JP" dirty="0" smtClean="0">
                <a:solidFill>
                  <a:prstClr val="black"/>
                </a:solidFill>
              </a:rPr>
              <a:t>(</a:t>
            </a:r>
            <a:r>
              <a:rPr lang="ja-JP" altLang="en-US" dirty="0" smtClean="0">
                <a:solidFill>
                  <a:prstClr val="black"/>
                </a:solidFill>
              </a:rPr>
              <a:t>電気など</a:t>
            </a:r>
            <a:r>
              <a:rPr lang="en-US" altLang="ja-JP" dirty="0" smtClean="0">
                <a:solidFill>
                  <a:prstClr val="black"/>
                </a:solidFill>
              </a:rPr>
              <a:t>)</a:t>
            </a:r>
            <a:r>
              <a:rPr lang="ja-JP" altLang="en-US" dirty="0">
                <a:solidFill>
                  <a:prstClr val="black"/>
                </a:solidFill>
              </a:rPr>
              <a:t>が</a:t>
            </a:r>
            <a:r>
              <a:rPr lang="ja-JP" altLang="en-US" dirty="0" smtClean="0">
                <a:solidFill>
                  <a:prstClr val="black"/>
                </a:solidFill>
              </a:rPr>
              <a:t>常に必要</a:t>
            </a:r>
            <a:endParaRPr lang="en-US" altLang="ja-JP" dirty="0" smtClean="0">
              <a:solidFill>
                <a:prstClr val="black"/>
              </a:solidFill>
            </a:endParaRPr>
          </a:p>
          <a:p>
            <a:pPr lvl="1"/>
            <a:r>
              <a:rPr lang="ja-JP" altLang="en-US" dirty="0" smtClean="0">
                <a:solidFill>
                  <a:prstClr val="black"/>
                </a:solidFill>
              </a:rPr>
              <a:t>すべての</a:t>
            </a:r>
            <a:r>
              <a:rPr lang="ja-JP" altLang="en-US" dirty="0">
                <a:solidFill>
                  <a:prstClr val="black"/>
                </a:solidFill>
              </a:rPr>
              <a:t>魚</a:t>
            </a:r>
            <a:r>
              <a:rPr lang="ja-JP" altLang="en-US" dirty="0" smtClean="0">
                <a:solidFill>
                  <a:prstClr val="black"/>
                </a:solidFill>
              </a:rPr>
              <a:t>を養殖することができない</a:t>
            </a:r>
            <a:endParaRPr lang="en-US" altLang="ja-JP" dirty="0" smtClean="0">
              <a:solidFill>
                <a:prstClr val="black"/>
              </a:solidFill>
            </a:endParaRPr>
          </a:p>
          <a:p>
            <a:pPr marL="685800" lvl="2" indent="0">
              <a:buFont typeface="Arial" panose="020B0604020202020204" pitchFamily="34" charset="0"/>
              <a:buNone/>
            </a:pPr>
            <a:r>
              <a:rPr lang="ja-JP" altLang="en-US" dirty="0" smtClean="0">
                <a:solidFill>
                  <a:prstClr val="black"/>
                </a:solidFill>
              </a:rPr>
              <a:t>→海水魚は不可</a:t>
            </a:r>
            <a:endParaRPr lang="en-US" altLang="ja-JP" dirty="0" smtClean="0">
              <a:solidFill>
                <a:prstClr val="black"/>
              </a:solidFill>
            </a:endParaRPr>
          </a:p>
          <a:p>
            <a:pPr lvl="1"/>
            <a:r>
              <a:rPr lang="ja-JP" altLang="en-US" dirty="0" smtClean="0">
                <a:solidFill>
                  <a:prstClr val="black"/>
                </a:solidFill>
              </a:rPr>
              <a:t>育てられる作物の制限有</a:t>
            </a:r>
            <a:endParaRPr lang="en-US" altLang="ja-JP" dirty="0" smtClean="0">
              <a:solidFill>
                <a:prstClr val="black"/>
              </a:solidFill>
            </a:endParaRPr>
          </a:p>
          <a:p>
            <a:pPr marL="685800" lvl="2" indent="0">
              <a:buFont typeface="Arial" panose="020B0604020202020204" pitchFamily="34" charset="0"/>
              <a:buNone/>
            </a:pPr>
            <a:r>
              <a:rPr lang="ja-JP" altLang="en-US" dirty="0" smtClean="0">
                <a:solidFill>
                  <a:prstClr val="black"/>
                </a:solidFill>
              </a:rPr>
              <a:t>→規模に依存するため</a:t>
            </a:r>
            <a:endParaRPr lang="en-US" altLang="ja-JP" sz="2100" dirty="0">
              <a:solidFill>
                <a:prstClr val="black"/>
              </a:solidFill>
            </a:endParaRPr>
          </a:p>
        </p:txBody>
      </p:sp>
      <p:sp>
        <p:nvSpPr>
          <p:cNvPr id="7" name="正方形/長方形 6"/>
          <p:cNvSpPr/>
          <p:nvPr/>
        </p:nvSpPr>
        <p:spPr>
          <a:xfrm>
            <a:off x="284336" y="2789286"/>
            <a:ext cx="4101219" cy="3567065"/>
          </a:xfrm>
          <a:prstGeom prst="rect">
            <a:avLst/>
          </a:prstGeom>
          <a:solidFill>
            <a:srgbClr val="FFF2CC">
              <a:alpha val="80000"/>
            </a:srgb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Wingdings" panose="05000000000000000000" pitchFamily="2" charset="2"/>
              <a:buChar char="Ø"/>
            </a:pPr>
            <a:endParaRPr lang="en-US" altLang="ja-JP" sz="2200" dirty="0">
              <a:solidFill>
                <a:sysClr val="windowText" lastClr="000000"/>
              </a:solidFill>
            </a:endParaRPr>
          </a:p>
          <a:p>
            <a:pPr marL="285750" indent="-285750">
              <a:lnSpc>
                <a:spcPts val="1800"/>
              </a:lnSpc>
              <a:buFont typeface="Wingdings" panose="05000000000000000000" pitchFamily="2" charset="2"/>
              <a:buChar char="Ø"/>
            </a:pPr>
            <a:r>
              <a:rPr lang="ja-JP" altLang="en-US" sz="2200" dirty="0">
                <a:solidFill>
                  <a:sysClr val="windowText" lastClr="000000"/>
                </a:solidFill>
              </a:rPr>
              <a:t>化学肥料を使用しない</a:t>
            </a:r>
            <a:endParaRPr lang="en-US" altLang="ja-JP" sz="2200" dirty="0">
              <a:solidFill>
                <a:sysClr val="windowText" lastClr="000000"/>
              </a:solidFill>
            </a:endParaRPr>
          </a:p>
          <a:p>
            <a:pPr marL="285750" indent="-285750">
              <a:buFont typeface="Wingdings" panose="05000000000000000000" pitchFamily="2" charset="2"/>
              <a:buChar char="Ø"/>
            </a:pPr>
            <a:endParaRPr lang="en-US" altLang="ja-JP" sz="2200" dirty="0">
              <a:solidFill>
                <a:sysClr val="windowText" lastClr="000000"/>
              </a:solidFill>
            </a:endParaRPr>
          </a:p>
          <a:p>
            <a:pPr marL="285750" indent="-285750">
              <a:buFont typeface="Wingdings" panose="05000000000000000000" pitchFamily="2" charset="2"/>
              <a:buChar char="Ø"/>
            </a:pPr>
            <a:endParaRPr lang="en-US" altLang="ja-JP" sz="2200" dirty="0">
              <a:solidFill>
                <a:sysClr val="windowText" lastClr="000000"/>
              </a:solidFill>
            </a:endParaRPr>
          </a:p>
          <a:p>
            <a:pPr marL="285750" indent="-285750">
              <a:buFont typeface="Wingdings" panose="05000000000000000000" pitchFamily="2" charset="2"/>
              <a:buChar char="Ø"/>
            </a:pPr>
            <a:endParaRPr lang="en-US" altLang="ja-JP" sz="2200" dirty="0">
              <a:solidFill>
                <a:sysClr val="windowText" lastClr="000000"/>
              </a:solidFill>
            </a:endParaRPr>
          </a:p>
          <a:p>
            <a:pPr marL="285750" indent="-285750">
              <a:buFont typeface="Wingdings" panose="05000000000000000000" pitchFamily="2" charset="2"/>
              <a:buChar char="Ø"/>
            </a:pPr>
            <a:endParaRPr lang="en-US" altLang="ja-JP" sz="2200" dirty="0">
              <a:solidFill>
                <a:sysClr val="windowText" lastClr="000000"/>
              </a:solidFill>
            </a:endParaRPr>
          </a:p>
          <a:p>
            <a:pPr marL="285750" indent="-285750">
              <a:buFont typeface="Wingdings" panose="05000000000000000000" pitchFamily="2" charset="2"/>
              <a:buChar char="Ø"/>
            </a:pPr>
            <a:endParaRPr lang="en-US" altLang="ja-JP" sz="2200" dirty="0">
              <a:solidFill>
                <a:sysClr val="windowText" lastClr="000000"/>
              </a:solidFill>
            </a:endParaRPr>
          </a:p>
          <a:p>
            <a:pPr marL="285750" indent="-285750">
              <a:buFont typeface="Wingdings" panose="05000000000000000000" pitchFamily="2" charset="2"/>
              <a:buChar char="Ø"/>
            </a:pPr>
            <a:r>
              <a:rPr lang="ja-JP" altLang="en-US" sz="2200" dirty="0">
                <a:solidFill>
                  <a:sysClr val="windowText" lastClr="000000"/>
                </a:solidFill>
              </a:rPr>
              <a:t>土壌が不要</a:t>
            </a:r>
            <a:endParaRPr lang="en-US" altLang="ja-JP" sz="2200" dirty="0">
              <a:solidFill>
                <a:sysClr val="windowText" lastClr="000000"/>
              </a:solidFill>
            </a:endParaRPr>
          </a:p>
        </p:txBody>
      </p:sp>
      <p:sp>
        <p:nvSpPr>
          <p:cNvPr id="9" name="正方形/長方形 8"/>
          <p:cNvSpPr/>
          <p:nvPr/>
        </p:nvSpPr>
        <p:spPr>
          <a:xfrm>
            <a:off x="284336" y="1920154"/>
            <a:ext cx="4101219" cy="869133"/>
          </a:xfrm>
          <a:prstGeom prst="rect">
            <a:avLst/>
          </a:prstGeom>
          <a:solidFill>
            <a:schemeClr val="accent4">
              <a:lumMod val="40000"/>
              <a:lumOff val="6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ysClr val="windowText" lastClr="000000"/>
                </a:solidFill>
              </a:rPr>
              <a:t>メリット</a:t>
            </a:r>
          </a:p>
        </p:txBody>
      </p:sp>
      <p:sp>
        <p:nvSpPr>
          <p:cNvPr id="10" name="正方形/長方形 9"/>
          <p:cNvSpPr/>
          <p:nvPr/>
        </p:nvSpPr>
        <p:spPr>
          <a:xfrm>
            <a:off x="4728455" y="2789286"/>
            <a:ext cx="4101219" cy="3567065"/>
          </a:xfrm>
          <a:prstGeom prst="rect">
            <a:avLst/>
          </a:prstGeom>
          <a:solidFill>
            <a:srgbClr val="C5F0FF"/>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ts val="1800"/>
              </a:lnSpc>
              <a:buFont typeface="Wingdings" panose="05000000000000000000" pitchFamily="2" charset="2"/>
              <a:buChar char="Ø"/>
            </a:pPr>
            <a:endParaRPr lang="en-US" altLang="ja-JP" sz="2200" dirty="0">
              <a:solidFill>
                <a:sysClr val="windowText" lastClr="000000"/>
              </a:solidFill>
            </a:endParaRPr>
          </a:p>
          <a:p>
            <a:pPr marL="285750" indent="-285750">
              <a:lnSpc>
                <a:spcPts val="2500"/>
              </a:lnSpc>
              <a:buFont typeface="Wingdings" panose="05000000000000000000" pitchFamily="2" charset="2"/>
              <a:buChar char="Ø"/>
            </a:pPr>
            <a:r>
              <a:rPr lang="ja-JP" altLang="en-US" sz="2200" dirty="0">
                <a:solidFill>
                  <a:sysClr val="windowText" lastClr="000000"/>
                </a:solidFill>
              </a:rPr>
              <a:t>エネルギー</a:t>
            </a:r>
            <a:r>
              <a:rPr lang="en-US" altLang="ja-JP" sz="2200" dirty="0">
                <a:solidFill>
                  <a:sysClr val="windowText" lastClr="000000"/>
                </a:solidFill>
              </a:rPr>
              <a:t>(</a:t>
            </a:r>
            <a:r>
              <a:rPr lang="ja-JP" altLang="en-US" sz="2200" dirty="0">
                <a:solidFill>
                  <a:sysClr val="windowText" lastClr="000000"/>
                </a:solidFill>
              </a:rPr>
              <a:t>電気など</a:t>
            </a:r>
            <a:r>
              <a:rPr lang="en-US" altLang="ja-JP" sz="2200" dirty="0">
                <a:solidFill>
                  <a:sysClr val="windowText" lastClr="000000"/>
                </a:solidFill>
              </a:rPr>
              <a:t>)</a:t>
            </a:r>
            <a:r>
              <a:rPr lang="ja-JP" altLang="en-US" sz="2200" dirty="0">
                <a:solidFill>
                  <a:sysClr val="windowText" lastClr="000000"/>
                </a:solidFill>
              </a:rPr>
              <a:t>が常に必要</a:t>
            </a:r>
            <a:endParaRPr lang="en-US" altLang="ja-JP" sz="2200" dirty="0">
              <a:solidFill>
                <a:sysClr val="windowText" lastClr="000000"/>
              </a:solidFill>
            </a:endParaRPr>
          </a:p>
          <a:p>
            <a:pPr marL="285750" indent="-285750">
              <a:buFont typeface="Wingdings" panose="05000000000000000000" pitchFamily="2" charset="2"/>
              <a:buChar char="Ø"/>
            </a:pPr>
            <a:endParaRPr lang="en-US" altLang="ja-JP" sz="2200" dirty="0">
              <a:solidFill>
                <a:sysClr val="windowText" lastClr="000000"/>
              </a:solidFill>
            </a:endParaRPr>
          </a:p>
          <a:p>
            <a:pPr marL="285750" indent="-285750">
              <a:buFont typeface="Wingdings" panose="05000000000000000000" pitchFamily="2" charset="2"/>
              <a:buChar char="Ø"/>
            </a:pPr>
            <a:endParaRPr lang="en-US" altLang="ja-JP" sz="2200" dirty="0">
              <a:solidFill>
                <a:sysClr val="windowText" lastClr="000000"/>
              </a:solidFill>
            </a:endParaRPr>
          </a:p>
          <a:p>
            <a:pPr marL="285750" indent="-285750">
              <a:buFont typeface="Wingdings" panose="05000000000000000000" pitchFamily="2" charset="2"/>
              <a:buChar char="Ø"/>
            </a:pPr>
            <a:endParaRPr lang="en-US" altLang="ja-JP" sz="2200" dirty="0">
              <a:solidFill>
                <a:sysClr val="windowText" lastClr="000000"/>
              </a:solidFill>
            </a:endParaRPr>
          </a:p>
          <a:p>
            <a:pPr lvl="1"/>
            <a:endParaRPr lang="en-US" altLang="ja-JP" sz="2200" dirty="0">
              <a:solidFill>
                <a:sysClr val="windowText" lastClr="000000"/>
              </a:solidFill>
            </a:endParaRPr>
          </a:p>
          <a:p>
            <a:pPr marL="285750" indent="-285750">
              <a:buFont typeface="Wingdings" panose="05000000000000000000" pitchFamily="2" charset="2"/>
              <a:buChar char="Ø"/>
            </a:pPr>
            <a:r>
              <a:rPr lang="ja-JP" altLang="en-US" sz="2200" dirty="0">
                <a:solidFill>
                  <a:sysClr val="windowText" lastClr="000000"/>
                </a:solidFill>
              </a:rPr>
              <a:t>育てられる作物や魚の制限有</a:t>
            </a:r>
            <a:endParaRPr lang="en-US" altLang="ja-JP" sz="2200" dirty="0">
              <a:solidFill>
                <a:sysClr val="windowText" lastClr="000000"/>
              </a:solidFill>
            </a:endParaRPr>
          </a:p>
        </p:txBody>
      </p:sp>
      <p:sp>
        <p:nvSpPr>
          <p:cNvPr id="11" name="正方形/長方形 10"/>
          <p:cNvSpPr/>
          <p:nvPr/>
        </p:nvSpPr>
        <p:spPr>
          <a:xfrm>
            <a:off x="4728455" y="1920154"/>
            <a:ext cx="4101219" cy="869133"/>
          </a:xfrm>
          <a:prstGeom prst="rect">
            <a:avLst/>
          </a:prstGeom>
          <a:solidFill>
            <a:srgbClr val="97E4FF"/>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ysClr val="windowText" lastClr="000000"/>
                </a:solidFill>
              </a:rPr>
              <a:t>デメリット</a:t>
            </a:r>
          </a:p>
        </p:txBody>
      </p:sp>
      <p:sp>
        <p:nvSpPr>
          <p:cNvPr id="12" name="正方形/長方形 11"/>
          <p:cNvSpPr/>
          <p:nvPr/>
        </p:nvSpPr>
        <p:spPr>
          <a:xfrm>
            <a:off x="628650" y="4195779"/>
            <a:ext cx="1151205" cy="6667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rPr>
              <a:t>排泄物</a:t>
            </a:r>
          </a:p>
        </p:txBody>
      </p:sp>
      <p:pic>
        <p:nvPicPr>
          <p:cNvPr id="14" name="Picture 8" descr="鹿魚島探し隊！-ティラピア"/>
          <p:cNvPicPr>
            <a:picLocks noChangeAspect="1" noChangeArrowheads="1"/>
          </p:cNvPicPr>
          <p:nvPr/>
        </p:nvPicPr>
        <p:blipFill>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colorTemperature colorTemp="88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14324" y="3585002"/>
            <a:ext cx="1028698" cy="771524"/>
          </a:xfrm>
          <a:prstGeom prst="rect">
            <a:avLst/>
          </a:prstGeom>
          <a:noFill/>
          <a:ln>
            <a:noFill/>
          </a:ln>
          <a:extLst/>
        </p:spPr>
      </p:pic>
      <p:sp>
        <p:nvSpPr>
          <p:cNvPr id="13" name="正方形/長方形 12"/>
          <p:cNvSpPr/>
          <p:nvPr/>
        </p:nvSpPr>
        <p:spPr>
          <a:xfrm>
            <a:off x="2844485" y="4195780"/>
            <a:ext cx="1151205" cy="66675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ysClr val="windowText" lastClr="000000"/>
                </a:solidFill>
              </a:rPr>
              <a:t>栄養</a:t>
            </a:r>
          </a:p>
        </p:txBody>
      </p:sp>
      <p:sp>
        <p:nvSpPr>
          <p:cNvPr id="17" name="二等辺三角形 16"/>
          <p:cNvSpPr/>
          <p:nvPr/>
        </p:nvSpPr>
        <p:spPr>
          <a:xfrm rot="5400000">
            <a:off x="2037294" y="4379345"/>
            <a:ext cx="685797" cy="299617"/>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71" name="グループ化 70"/>
          <p:cNvGrpSpPr/>
          <p:nvPr/>
        </p:nvGrpSpPr>
        <p:grpSpPr>
          <a:xfrm>
            <a:off x="2011293" y="3509982"/>
            <a:ext cx="631693" cy="685797"/>
            <a:chOff x="1977130" y="3143922"/>
            <a:chExt cx="3309242" cy="3592674"/>
          </a:xfrm>
        </p:grpSpPr>
        <p:sp>
          <p:nvSpPr>
            <p:cNvPr id="30" name="円/楕円 29"/>
            <p:cNvSpPr/>
            <p:nvPr/>
          </p:nvSpPr>
          <p:spPr>
            <a:xfrm>
              <a:off x="2641481" y="4007979"/>
              <a:ext cx="1985460" cy="201695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円/楕円 30"/>
            <p:cNvSpPr/>
            <p:nvPr/>
          </p:nvSpPr>
          <p:spPr>
            <a:xfrm>
              <a:off x="2727136" y="4117793"/>
              <a:ext cx="1814146" cy="1814149"/>
            </a:xfrm>
            <a:prstGeom prst="ellipse">
              <a:avLst/>
            </a:prstGeom>
            <a:solidFill>
              <a:srgbClr val="E4F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2" name="円/楕円 31"/>
            <p:cNvSpPr/>
            <p:nvPr/>
          </p:nvSpPr>
          <p:spPr>
            <a:xfrm>
              <a:off x="3525190" y="5487126"/>
              <a:ext cx="294647" cy="304141"/>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 name="円/楕円 32"/>
            <p:cNvSpPr/>
            <p:nvPr/>
          </p:nvSpPr>
          <p:spPr>
            <a:xfrm>
              <a:off x="3892864" y="4390124"/>
              <a:ext cx="219077" cy="226140"/>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4" name="円/楕円 33"/>
            <p:cNvSpPr/>
            <p:nvPr/>
          </p:nvSpPr>
          <p:spPr>
            <a:xfrm>
              <a:off x="3305909" y="4308795"/>
              <a:ext cx="82771" cy="85438"/>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5" name="円/楕円 34"/>
            <p:cNvSpPr/>
            <p:nvPr/>
          </p:nvSpPr>
          <p:spPr>
            <a:xfrm>
              <a:off x="3174778" y="4388564"/>
              <a:ext cx="82771" cy="85438"/>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6" name="円/楕円 35"/>
            <p:cNvSpPr/>
            <p:nvPr/>
          </p:nvSpPr>
          <p:spPr>
            <a:xfrm>
              <a:off x="3435774" y="4286956"/>
              <a:ext cx="82771" cy="85438"/>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7" name="円/楕円 36"/>
            <p:cNvSpPr/>
            <p:nvPr/>
          </p:nvSpPr>
          <p:spPr>
            <a:xfrm>
              <a:off x="2961125" y="4755331"/>
              <a:ext cx="219077" cy="226140"/>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8" name="円/楕円 37"/>
            <p:cNvSpPr/>
            <p:nvPr/>
          </p:nvSpPr>
          <p:spPr>
            <a:xfrm>
              <a:off x="3400039" y="4941395"/>
              <a:ext cx="125151" cy="135453"/>
            </a:xfrm>
            <a:prstGeom prst="ellipse">
              <a:avLst/>
            </a:prstGeom>
            <a:solidFill>
              <a:srgbClr val="E3B9A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9" name="円/楕円 38"/>
            <p:cNvSpPr/>
            <p:nvPr/>
          </p:nvSpPr>
          <p:spPr>
            <a:xfrm>
              <a:off x="3628147" y="4868402"/>
              <a:ext cx="111668" cy="72990"/>
            </a:xfrm>
            <a:prstGeom prst="ellipse">
              <a:avLst/>
            </a:prstGeom>
            <a:solidFill>
              <a:srgbClr val="E3B9A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0" name="円/楕円 39"/>
            <p:cNvSpPr/>
            <p:nvPr/>
          </p:nvSpPr>
          <p:spPr>
            <a:xfrm>
              <a:off x="3546229" y="4711897"/>
              <a:ext cx="81918" cy="95119"/>
            </a:xfrm>
            <a:prstGeom prst="ellipse">
              <a:avLst/>
            </a:prstGeom>
            <a:solidFill>
              <a:srgbClr val="E3B9A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1" name="円/楕円 40"/>
            <p:cNvSpPr/>
            <p:nvPr/>
          </p:nvSpPr>
          <p:spPr>
            <a:xfrm>
              <a:off x="3418803" y="4781497"/>
              <a:ext cx="69599" cy="86905"/>
            </a:xfrm>
            <a:prstGeom prst="ellipse">
              <a:avLst/>
            </a:prstGeom>
            <a:solidFill>
              <a:srgbClr val="E3B9A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2" name="円/楕円 41"/>
            <p:cNvSpPr/>
            <p:nvPr/>
          </p:nvSpPr>
          <p:spPr>
            <a:xfrm>
              <a:off x="4164691" y="4777579"/>
              <a:ext cx="95180" cy="90389"/>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3" name="円/楕円 42"/>
            <p:cNvSpPr/>
            <p:nvPr/>
          </p:nvSpPr>
          <p:spPr>
            <a:xfrm>
              <a:off x="4097156" y="4642842"/>
              <a:ext cx="103937" cy="112494"/>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4" name="円/楕円 43"/>
            <p:cNvSpPr/>
            <p:nvPr/>
          </p:nvSpPr>
          <p:spPr>
            <a:xfrm>
              <a:off x="4080821" y="4934479"/>
              <a:ext cx="51170" cy="50341"/>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5" name="円/楕円 44"/>
            <p:cNvSpPr/>
            <p:nvPr/>
          </p:nvSpPr>
          <p:spPr>
            <a:xfrm>
              <a:off x="4164691" y="4990988"/>
              <a:ext cx="84560" cy="85856"/>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6" name="円/楕円 45"/>
            <p:cNvSpPr/>
            <p:nvPr/>
          </p:nvSpPr>
          <p:spPr>
            <a:xfrm>
              <a:off x="4320954" y="4844090"/>
              <a:ext cx="62468" cy="50341"/>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7" name="円/楕円 46"/>
            <p:cNvSpPr/>
            <p:nvPr/>
          </p:nvSpPr>
          <p:spPr>
            <a:xfrm>
              <a:off x="4257008" y="4714263"/>
              <a:ext cx="84654" cy="92754"/>
            </a:xfrm>
            <a:prstGeom prst="ellipse">
              <a:avLst/>
            </a:prstGeom>
            <a:solidFill>
              <a:srgbClr val="BEE395"/>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48" name="グループ化 47"/>
            <p:cNvGrpSpPr/>
            <p:nvPr/>
          </p:nvGrpSpPr>
          <p:grpSpPr>
            <a:xfrm>
              <a:off x="3649869" y="4382919"/>
              <a:ext cx="262192" cy="432829"/>
              <a:chOff x="8077200" y="511776"/>
              <a:chExt cx="238125" cy="393099"/>
            </a:xfrm>
          </p:grpSpPr>
          <p:sp>
            <p:nvSpPr>
              <p:cNvPr id="67" name="フリーフォーム 66"/>
              <p:cNvSpPr/>
              <p:nvPr/>
            </p:nvSpPr>
            <p:spPr>
              <a:xfrm>
                <a:off x="8077200" y="511776"/>
                <a:ext cx="238125" cy="393099"/>
              </a:xfrm>
              <a:custGeom>
                <a:avLst/>
                <a:gdLst>
                  <a:gd name="connsiteX0" fmla="*/ 19050 w 238125"/>
                  <a:gd name="connsiteY0" fmla="*/ 2574 h 393099"/>
                  <a:gd name="connsiteX1" fmla="*/ 133350 w 238125"/>
                  <a:gd name="connsiteY1" fmla="*/ 21624 h 393099"/>
                  <a:gd name="connsiteX2" fmla="*/ 161925 w 238125"/>
                  <a:gd name="connsiteY2" fmla="*/ 31149 h 393099"/>
                  <a:gd name="connsiteX3" fmla="*/ 171450 w 238125"/>
                  <a:gd name="connsiteY3" fmla="*/ 59724 h 393099"/>
                  <a:gd name="connsiteX4" fmla="*/ 180975 w 238125"/>
                  <a:gd name="connsiteY4" fmla="*/ 97824 h 393099"/>
                  <a:gd name="connsiteX5" fmla="*/ 200025 w 238125"/>
                  <a:gd name="connsiteY5" fmla="*/ 126399 h 393099"/>
                  <a:gd name="connsiteX6" fmla="*/ 209550 w 238125"/>
                  <a:gd name="connsiteY6" fmla="*/ 164499 h 393099"/>
                  <a:gd name="connsiteX7" fmla="*/ 228600 w 238125"/>
                  <a:gd name="connsiteY7" fmla="*/ 221649 h 393099"/>
                  <a:gd name="connsiteX8" fmla="*/ 238125 w 238125"/>
                  <a:gd name="connsiteY8" fmla="*/ 278799 h 393099"/>
                  <a:gd name="connsiteX9" fmla="*/ 228600 w 238125"/>
                  <a:gd name="connsiteY9" fmla="*/ 345474 h 393099"/>
                  <a:gd name="connsiteX10" fmla="*/ 180975 w 238125"/>
                  <a:gd name="connsiteY10" fmla="*/ 354999 h 393099"/>
                  <a:gd name="connsiteX11" fmla="*/ 114300 w 238125"/>
                  <a:gd name="connsiteY11" fmla="*/ 393099 h 393099"/>
                  <a:gd name="connsiteX12" fmla="*/ 85725 w 238125"/>
                  <a:gd name="connsiteY12" fmla="*/ 383574 h 393099"/>
                  <a:gd name="connsiteX13" fmla="*/ 66675 w 238125"/>
                  <a:gd name="connsiteY13" fmla="*/ 345474 h 393099"/>
                  <a:gd name="connsiteX14" fmla="*/ 57150 w 238125"/>
                  <a:gd name="connsiteY14" fmla="*/ 307374 h 393099"/>
                  <a:gd name="connsiteX15" fmla="*/ 47625 w 238125"/>
                  <a:gd name="connsiteY15" fmla="*/ 278799 h 393099"/>
                  <a:gd name="connsiteX16" fmla="*/ 95250 w 238125"/>
                  <a:gd name="connsiteY16" fmla="*/ 193074 h 393099"/>
                  <a:gd name="connsiteX17" fmla="*/ 85725 w 238125"/>
                  <a:gd name="connsiteY17" fmla="*/ 126399 h 393099"/>
                  <a:gd name="connsiteX18" fmla="*/ 57150 w 238125"/>
                  <a:gd name="connsiteY18" fmla="*/ 116874 h 393099"/>
                  <a:gd name="connsiteX19" fmla="*/ 0 w 238125"/>
                  <a:gd name="connsiteY19" fmla="*/ 78774 h 393099"/>
                  <a:gd name="connsiteX20" fmla="*/ 19050 w 238125"/>
                  <a:gd name="connsiteY20" fmla="*/ 2574 h 39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125" h="393099">
                    <a:moveTo>
                      <a:pt x="19050" y="2574"/>
                    </a:moveTo>
                    <a:cubicBezTo>
                      <a:pt x="41275" y="-6951"/>
                      <a:pt x="96209" y="12339"/>
                      <a:pt x="133350" y="21624"/>
                    </a:cubicBezTo>
                    <a:cubicBezTo>
                      <a:pt x="143090" y="24059"/>
                      <a:pt x="152400" y="27974"/>
                      <a:pt x="161925" y="31149"/>
                    </a:cubicBezTo>
                    <a:cubicBezTo>
                      <a:pt x="165100" y="40674"/>
                      <a:pt x="168692" y="50070"/>
                      <a:pt x="171450" y="59724"/>
                    </a:cubicBezTo>
                    <a:cubicBezTo>
                      <a:pt x="175046" y="72311"/>
                      <a:pt x="175818" y="85792"/>
                      <a:pt x="180975" y="97824"/>
                    </a:cubicBezTo>
                    <a:cubicBezTo>
                      <a:pt x="185484" y="108346"/>
                      <a:pt x="193675" y="116874"/>
                      <a:pt x="200025" y="126399"/>
                    </a:cubicBezTo>
                    <a:cubicBezTo>
                      <a:pt x="203200" y="139099"/>
                      <a:pt x="205788" y="151960"/>
                      <a:pt x="209550" y="164499"/>
                    </a:cubicBezTo>
                    <a:cubicBezTo>
                      <a:pt x="215320" y="183733"/>
                      <a:pt x="225299" y="201842"/>
                      <a:pt x="228600" y="221649"/>
                    </a:cubicBezTo>
                    <a:lnTo>
                      <a:pt x="238125" y="278799"/>
                    </a:lnTo>
                    <a:cubicBezTo>
                      <a:pt x="234950" y="301024"/>
                      <a:pt x="242070" y="327513"/>
                      <a:pt x="228600" y="345474"/>
                    </a:cubicBezTo>
                    <a:cubicBezTo>
                      <a:pt x="218886" y="358426"/>
                      <a:pt x="196334" y="349879"/>
                      <a:pt x="180975" y="354999"/>
                    </a:cubicBezTo>
                    <a:cubicBezTo>
                      <a:pt x="156805" y="363056"/>
                      <a:pt x="135203" y="379164"/>
                      <a:pt x="114300" y="393099"/>
                    </a:cubicBezTo>
                    <a:cubicBezTo>
                      <a:pt x="104775" y="389924"/>
                      <a:pt x="92825" y="390674"/>
                      <a:pt x="85725" y="383574"/>
                    </a:cubicBezTo>
                    <a:cubicBezTo>
                      <a:pt x="75685" y="373534"/>
                      <a:pt x="71661" y="358769"/>
                      <a:pt x="66675" y="345474"/>
                    </a:cubicBezTo>
                    <a:cubicBezTo>
                      <a:pt x="62078" y="333217"/>
                      <a:pt x="60746" y="319961"/>
                      <a:pt x="57150" y="307374"/>
                    </a:cubicBezTo>
                    <a:cubicBezTo>
                      <a:pt x="54392" y="297720"/>
                      <a:pt x="50800" y="288324"/>
                      <a:pt x="47625" y="278799"/>
                    </a:cubicBezTo>
                    <a:cubicBezTo>
                      <a:pt x="91294" y="213295"/>
                      <a:pt x="78485" y="243369"/>
                      <a:pt x="95250" y="193074"/>
                    </a:cubicBezTo>
                    <a:cubicBezTo>
                      <a:pt x="92075" y="170849"/>
                      <a:pt x="95765" y="146479"/>
                      <a:pt x="85725" y="126399"/>
                    </a:cubicBezTo>
                    <a:cubicBezTo>
                      <a:pt x="81235" y="117419"/>
                      <a:pt x="65927" y="121750"/>
                      <a:pt x="57150" y="116874"/>
                    </a:cubicBezTo>
                    <a:cubicBezTo>
                      <a:pt x="37136" y="105755"/>
                      <a:pt x="0" y="78774"/>
                      <a:pt x="0" y="78774"/>
                    </a:cubicBezTo>
                    <a:cubicBezTo>
                      <a:pt x="10795" y="3209"/>
                      <a:pt x="-3175" y="12099"/>
                      <a:pt x="19050" y="2574"/>
                    </a:cubicBezTo>
                    <a:close/>
                  </a:path>
                </a:pathLst>
              </a:custGeom>
              <a:solidFill>
                <a:srgbClr val="B0C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8" name="フリーフォーム 67"/>
              <p:cNvSpPr/>
              <p:nvPr/>
            </p:nvSpPr>
            <p:spPr>
              <a:xfrm rot="1020000">
                <a:off x="8155788" y="626045"/>
                <a:ext cx="80947" cy="222338"/>
              </a:xfrm>
              <a:custGeom>
                <a:avLst/>
                <a:gdLst>
                  <a:gd name="connsiteX0" fmla="*/ 0 w 104775"/>
                  <a:gd name="connsiteY0" fmla="*/ 0 h 204233"/>
                  <a:gd name="connsiteX1" fmla="*/ 85725 w 104775"/>
                  <a:gd name="connsiteY1" fmla="*/ 85725 h 204233"/>
                  <a:gd name="connsiteX2" fmla="*/ 104775 w 104775"/>
                  <a:gd name="connsiteY2" fmla="*/ 142875 h 204233"/>
                  <a:gd name="connsiteX3" fmla="*/ 95250 w 104775"/>
                  <a:gd name="connsiteY3" fmla="*/ 200025 h 204233"/>
                  <a:gd name="connsiteX4" fmla="*/ 28575 w 104775"/>
                  <a:gd name="connsiteY4" fmla="*/ 161925 h 204233"/>
                  <a:gd name="connsiteX5" fmla="*/ 38100 w 104775"/>
                  <a:gd name="connsiteY5" fmla="*/ 47625 h 204233"/>
                  <a:gd name="connsiteX6" fmla="*/ 0 w 104775"/>
                  <a:gd name="connsiteY6" fmla="*/ 0 h 20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04233">
                    <a:moveTo>
                      <a:pt x="0" y="0"/>
                    </a:moveTo>
                    <a:cubicBezTo>
                      <a:pt x="42813" y="25688"/>
                      <a:pt x="67587" y="31310"/>
                      <a:pt x="85725" y="85725"/>
                    </a:cubicBezTo>
                    <a:lnTo>
                      <a:pt x="104775" y="142875"/>
                    </a:lnTo>
                    <a:cubicBezTo>
                      <a:pt x="101600" y="161925"/>
                      <a:pt x="108906" y="186369"/>
                      <a:pt x="95250" y="200025"/>
                    </a:cubicBezTo>
                    <a:cubicBezTo>
                      <a:pt x="76062" y="219213"/>
                      <a:pt x="33499" y="166849"/>
                      <a:pt x="28575" y="161925"/>
                    </a:cubicBezTo>
                    <a:cubicBezTo>
                      <a:pt x="31750" y="123825"/>
                      <a:pt x="38100" y="85857"/>
                      <a:pt x="38100" y="47625"/>
                    </a:cubicBezTo>
                    <a:cubicBezTo>
                      <a:pt x="38100" y="34534"/>
                      <a:pt x="28575" y="9525"/>
                      <a:pt x="0" y="0"/>
                    </a:cubicBezTo>
                    <a:close/>
                  </a:path>
                </a:pathLst>
              </a:cu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9" name="円/楕円 68"/>
              <p:cNvSpPr/>
              <p:nvPr/>
            </p:nvSpPr>
            <p:spPr>
              <a:xfrm>
                <a:off x="8120579" y="541518"/>
                <a:ext cx="61396" cy="63374"/>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49" name="グループ化 48"/>
            <p:cNvGrpSpPr/>
            <p:nvPr/>
          </p:nvGrpSpPr>
          <p:grpSpPr>
            <a:xfrm>
              <a:off x="2972162" y="5229307"/>
              <a:ext cx="135350" cy="223436"/>
              <a:chOff x="8077200" y="511776"/>
              <a:chExt cx="238125" cy="393099"/>
            </a:xfrm>
          </p:grpSpPr>
          <p:sp>
            <p:nvSpPr>
              <p:cNvPr id="64" name="フリーフォーム 63"/>
              <p:cNvSpPr/>
              <p:nvPr/>
            </p:nvSpPr>
            <p:spPr>
              <a:xfrm>
                <a:off x="8077200" y="511776"/>
                <a:ext cx="238125" cy="393099"/>
              </a:xfrm>
              <a:custGeom>
                <a:avLst/>
                <a:gdLst>
                  <a:gd name="connsiteX0" fmla="*/ 19050 w 238125"/>
                  <a:gd name="connsiteY0" fmla="*/ 2574 h 393099"/>
                  <a:gd name="connsiteX1" fmla="*/ 133350 w 238125"/>
                  <a:gd name="connsiteY1" fmla="*/ 21624 h 393099"/>
                  <a:gd name="connsiteX2" fmla="*/ 161925 w 238125"/>
                  <a:gd name="connsiteY2" fmla="*/ 31149 h 393099"/>
                  <a:gd name="connsiteX3" fmla="*/ 171450 w 238125"/>
                  <a:gd name="connsiteY3" fmla="*/ 59724 h 393099"/>
                  <a:gd name="connsiteX4" fmla="*/ 180975 w 238125"/>
                  <a:gd name="connsiteY4" fmla="*/ 97824 h 393099"/>
                  <a:gd name="connsiteX5" fmla="*/ 200025 w 238125"/>
                  <a:gd name="connsiteY5" fmla="*/ 126399 h 393099"/>
                  <a:gd name="connsiteX6" fmla="*/ 209550 w 238125"/>
                  <a:gd name="connsiteY6" fmla="*/ 164499 h 393099"/>
                  <a:gd name="connsiteX7" fmla="*/ 228600 w 238125"/>
                  <a:gd name="connsiteY7" fmla="*/ 221649 h 393099"/>
                  <a:gd name="connsiteX8" fmla="*/ 238125 w 238125"/>
                  <a:gd name="connsiteY8" fmla="*/ 278799 h 393099"/>
                  <a:gd name="connsiteX9" fmla="*/ 228600 w 238125"/>
                  <a:gd name="connsiteY9" fmla="*/ 345474 h 393099"/>
                  <a:gd name="connsiteX10" fmla="*/ 180975 w 238125"/>
                  <a:gd name="connsiteY10" fmla="*/ 354999 h 393099"/>
                  <a:gd name="connsiteX11" fmla="*/ 114300 w 238125"/>
                  <a:gd name="connsiteY11" fmla="*/ 393099 h 393099"/>
                  <a:gd name="connsiteX12" fmla="*/ 85725 w 238125"/>
                  <a:gd name="connsiteY12" fmla="*/ 383574 h 393099"/>
                  <a:gd name="connsiteX13" fmla="*/ 66675 w 238125"/>
                  <a:gd name="connsiteY13" fmla="*/ 345474 h 393099"/>
                  <a:gd name="connsiteX14" fmla="*/ 57150 w 238125"/>
                  <a:gd name="connsiteY14" fmla="*/ 307374 h 393099"/>
                  <a:gd name="connsiteX15" fmla="*/ 47625 w 238125"/>
                  <a:gd name="connsiteY15" fmla="*/ 278799 h 393099"/>
                  <a:gd name="connsiteX16" fmla="*/ 95250 w 238125"/>
                  <a:gd name="connsiteY16" fmla="*/ 193074 h 393099"/>
                  <a:gd name="connsiteX17" fmla="*/ 85725 w 238125"/>
                  <a:gd name="connsiteY17" fmla="*/ 126399 h 393099"/>
                  <a:gd name="connsiteX18" fmla="*/ 57150 w 238125"/>
                  <a:gd name="connsiteY18" fmla="*/ 116874 h 393099"/>
                  <a:gd name="connsiteX19" fmla="*/ 0 w 238125"/>
                  <a:gd name="connsiteY19" fmla="*/ 78774 h 393099"/>
                  <a:gd name="connsiteX20" fmla="*/ 19050 w 238125"/>
                  <a:gd name="connsiteY20" fmla="*/ 2574 h 39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125" h="393099">
                    <a:moveTo>
                      <a:pt x="19050" y="2574"/>
                    </a:moveTo>
                    <a:cubicBezTo>
                      <a:pt x="41275" y="-6951"/>
                      <a:pt x="96209" y="12339"/>
                      <a:pt x="133350" y="21624"/>
                    </a:cubicBezTo>
                    <a:cubicBezTo>
                      <a:pt x="143090" y="24059"/>
                      <a:pt x="152400" y="27974"/>
                      <a:pt x="161925" y="31149"/>
                    </a:cubicBezTo>
                    <a:cubicBezTo>
                      <a:pt x="165100" y="40674"/>
                      <a:pt x="168692" y="50070"/>
                      <a:pt x="171450" y="59724"/>
                    </a:cubicBezTo>
                    <a:cubicBezTo>
                      <a:pt x="175046" y="72311"/>
                      <a:pt x="175818" y="85792"/>
                      <a:pt x="180975" y="97824"/>
                    </a:cubicBezTo>
                    <a:cubicBezTo>
                      <a:pt x="185484" y="108346"/>
                      <a:pt x="193675" y="116874"/>
                      <a:pt x="200025" y="126399"/>
                    </a:cubicBezTo>
                    <a:cubicBezTo>
                      <a:pt x="203200" y="139099"/>
                      <a:pt x="205788" y="151960"/>
                      <a:pt x="209550" y="164499"/>
                    </a:cubicBezTo>
                    <a:cubicBezTo>
                      <a:pt x="215320" y="183733"/>
                      <a:pt x="225299" y="201842"/>
                      <a:pt x="228600" y="221649"/>
                    </a:cubicBezTo>
                    <a:lnTo>
                      <a:pt x="238125" y="278799"/>
                    </a:lnTo>
                    <a:cubicBezTo>
                      <a:pt x="234950" y="301024"/>
                      <a:pt x="242070" y="327513"/>
                      <a:pt x="228600" y="345474"/>
                    </a:cubicBezTo>
                    <a:cubicBezTo>
                      <a:pt x="218886" y="358426"/>
                      <a:pt x="196334" y="349879"/>
                      <a:pt x="180975" y="354999"/>
                    </a:cubicBezTo>
                    <a:cubicBezTo>
                      <a:pt x="156805" y="363056"/>
                      <a:pt x="135203" y="379164"/>
                      <a:pt x="114300" y="393099"/>
                    </a:cubicBezTo>
                    <a:cubicBezTo>
                      <a:pt x="104775" y="389924"/>
                      <a:pt x="92825" y="390674"/>
                      <a:pt x="85725" y="383574"/>
                    </a:cubicBezTo>
                    <a:cubicBezTo>
                      <a:pt x="75685" y="373534"/>
                      <a:pt x="71661" y="358769"/>
                      <a:pt x="66675" y="345474"/>
                    </a:cubicBezTo>
                    <a:cubicBezTo>
                      <a:pt x="62078" y="333217"/>
                      <a:pt x="60746" y="319961"/>
                      <a:pt x="57150" y="307374"/>
                    </a:cubicBezTo>
                    <a:cubicBezTo>
                      <a:pt x="54392" y="297720"/>
                      <a:pt x="50800" y="288324"/>
                      <a:pt x="47625" y="278799"/>
                    </a:cubicBezTo>
                    <a:cubicBezTo>
                      <a:pt x="91294" y="213295"/>
                      <a:pt x="78485" y="243369"/>
                      <a:pt x="95250" y="193074"/>
                    </a:cubicBezTo>
                    <a:cubicBezTo>
                      <a:pt x="92075" y="170849"/>
                      <a:pt x="95765" y="146479"/>
                      <a:pt x="85725" y="126399"/>
                    </a:cubicBezTo>
                    <a:cubicBezTo>
                      <a:pt x="81235" y="117419"/>
                      <a:pt x="65927" y="121750"/>
                      <a:pt x="57150" y="116874"/>
                    </a:cubicBezTo>
                    <a:cubicBezTo>
                      <a:pt x="37136" y="105755"/>
                      <a:pt x="0" y="78774"/>
                      <a:pt x="0" y="78774"/>
                    </a:cubicBezTo>
                    <a:cubicBezTo>
                      <a:pt x="10795" y="3209"/>
                      <a:pt x="-3175" y="12099"/>
                      <a:pt x="19050" y="2574"/>
                    </a:cubicBezTo>
                    <a:close/>
                  </a:path>
                </a:pathLst>
              </a:custGeom>
              <a:solidFill>
                <a:srgbClr val="B0C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5" name="フリーフォーム 64"/>
              <p:cNvSpPr/>
              <p:nvPr/>
            </p:nvSpPr>
            <p:spPr>
              <a:xfrm rot="1020000">
                <a:off x="8155788" y="626045"/>
                <a:ext cx="80947" cy="222338"/>
              </a:xfrm>
              <a:custGeom>
                <a:avLst/>
                <a:gdLst>
                  <a:gd name="connsiteX0" fmla="*/ 0 w 104775"/>
                  <a:gd name="connsiteY0" fmla="*/ 0 h 204233"/>
                  <a:gd name="connsiteX1" fmla="*/ 85725 w 104775"/>
                  <a:gd name="connsiteY1" fmla="*/ 85725 h 204233"/>
                  <a:gd name="connsiteX2" fmla="*/ 104775 w 104775"/>
                  <a:gd name="connsiteY2" fmla="*/ 142875 h 204233"/>
                  <a:gd name="connsiteX3" fmla="*/ 95250 w 104775"/>
                  <a:gd name="connsiteY3" fmla="*/ 200025 h 204233"/>
                  <a:gd name="connsiteX4" fmla="*/ 28575 w 104775"/>
                  <a:gd name="connsiteY4" fmla="*/ 161925 h 204233"/>
                  <a:gd name="connsiteX5" fmla="*/ 38100 w 104775"/>
                  <a:gd name="connsiteY5" fmla="*/ 47625 h 204233"/>
                  <a:gd name="connsiteX6" fmla="*/ 0 w 104775"/>
                  <a:gd name="connsiteY6" fmla="*/ 0 h 20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04233">
                    <a:moveTo>
                      <a:pt x="0" y="0"/>
                    </a:moveTo>
                    <a:cubicBezTo>
                      <a:pt x="42813" y="25688"/>
                      <a:pt x="67587" y="31310"/>
                      <a:pt x="85725" y="85725"/>
                    </a:cubicBezTo>
                    <a:lnTo>
                      <a:pt x="104775" y="142875"/>
                    </a:lnTo>
                    <a:cubicBezTo>
                      <a:pt x="101600" y="161925"/>
                      <a:pt x="108906" y="186369"/>
                      <a:pt x="95250" y="200025"/>
                    </a:cubicBezTo>
                    <a:cubicBezTo>
                      <a:pt x="76062" y="219213"/>
                      <a:pt x="33499" y="166849"/>
                      <a:pt x="28575" y="161925"/>
                    </a:cubicBezTo>
                    <a:cubicBezTo>
                      <a:pt x="31750" y="123825"/>
                      <a:pt x="38100" y="85857"/>
                      <a:pt x="38100" y="47625"/>
                    </a:cubicBezTo>
                    <a:cubicBezTo>
                      <a:pt x="38100" y="34534"/>
                      <a:pt x="28575" y="9525"/>
                      <a:pt x="0" y="0"/>
                    </a:cubicBezTo>
                    <a:close/>
                  </a:path>
                </a:pathLst>
              </a:cu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6" name="円/楕円 65"/>
              <p:cNvSpPr/>
              <p:nvPr/>
            </p:nvSpPr>
            <p:spPr>
              <a:xfrm>
                <a:off x="8120579" y="541518"/>
                <a:ext cx="61396" cy="63374"/>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50" name="グループ化 49"/>
            <p:cNvGrpSpPr/>
            <p:nvPr/>
          </p:nvGrpSpPr>
          <p:grpSpPr>
            <a:xfrm rot="5400000">
              <a:off x="3985299" y="5196269"/>
              <a:ext cx="135351" cy="223435"/>
              <a:chOff x="8077200" y="511776"/>
              <a:chExt cx="238125" cy="393099"/>
            </a:xfrm>
          </p:grpSpPr>
          <p:sp>
            <p:nvSpPr>
              <p:cNvPr id="61" name="フリーフォーム 60"/>
              <p:cNvSpPr/>
              <p:nvPr/>
            </p:nvSpPr>
            <p:spPr>
              <a:xfrm>
                <a:off x="8077200" y="511776"/>
                <a:ext cx="238125" cy="393099"/>
              </a:xfrm>
              <a:custGeom>
                <a:avLst/>
                <a:gdLst>
                  <a:gd name="connsiteX0" fmla="*/ 19050 w 238125"/>
                  <a:gd name="connsiteY0" fmla="*/ 2574 h 393099"/>
                  <a:gd name="connsiteX1" fmla="*/ 133350 w 238125"/>
                  <a:gd name="connsiteY1" fmla="*/ 21624 h 393099"/>
                  <a:gd name="connsiteX2" fmla="*/ 161925 w 238125"/>
                  <a:gd name="connsiteY2" fmla="*/ 31149 h 393099"/>
                  <a:gd name="connsiteX3" fmla="*/ 171450 w 238125"/>
                  <a:gd name="connsiteY3" fmla="*/ 59724 h 393099"/>
                  <a:gd name="connsiteX4" fmla="*/ 180975 w 238125"/>
                  <a:gd name="connsiteY4" fmla="*/ 97824 h 393099"/>
                  <a:gd name="connsiteX5" fmla="*/ 200025 w 238125"/>
                  <a:gd name="connsiteY5" fmla="*/ 126399 h 393099"/>
                  <a:gd name="connsiteX6" fmla="*/ 209550 w 238125"/>
                  <a:gd name="connsiteY6" fmla="*/ 164499 h 393099"/>
                  <a:gd name="connsiteX7" fmla="*/ 228600 w 238125"/>
                  <a:gd name="connsiteY7" fmla="*/ 221649 h 393099"/>
                  <a:gd name="connsiteX8" fmla="*/ 238125 w 238125"/>
                  <a:gd name="connsiteY8" fmla="*/ 278799 h 393099"/>
                  <a:gd name="connsiteX9" fmla="*/ 228600 w 238125"/>
                  <a:gd name="connsiteY9" fmla="*/ 345474 h 393099"/>
                  <a:gd name="connsiteX10" fmla="*/ 180975 w 238125"/>
                  <a:gd name="connsiteY10" fmla="*/ 354999 h 393099"/>
                  <a:gd name="connsiteX11" fmla="*/ 114300 w 238125"/>
                  <a:gd name="connsiteY11" fmla="*/ 393099 h 393099"/>
                  <a:gd name="connsiteX12" fmla="*/ 85725 w 238125"/>
                  <a:gd name="connsiteY12" fmla="*/ 383574 h 393099"/>
                  <a:gd name="connsiteX13" fmla="*/ 66675 w 238125"/>
                  <a:gd name="connsiteY13" fmla="*/ 345474 h 393099"/>
                  <a:gd name="connsiteX14" fmla="*/ 57150 w 238125"/>
                  <a:gd name="connsiteY14" fmla="*/ 307374 h 393099"/>
                  <a:gd name="connsiteX15" fmla="*/ 47625 w 238125"/>
                  <a:gd name="connsiteY15" fmla="*/ 278799 h 393099"/>
                  <a:gd name="connsiteX16" fmla="*/ 95250 w 238125"/>
                  <a:gd name="connsiteY16" fmla="*/ 193074 h 393099"/>
                  <a:gd name="connsiteX17" fmla="*/ 85725 w 238125"/>
                  <a:gd name="connsiteY17" fmla="*/ 126399 h 393099"/>
                  <a:gd name="connsiteX18" fmla="*/ 57150 w 238125"/>
                  <a:gd name="connsiteY18" fmla="*/ 116874 h 393099"/>
                  <a:gd name="connsiteX19" fmla="*/ 0 w 238125"/>
                  <a:gd name="connsiteY19" fmla="*/ 78774 h 393099"/>
                  <a:gd name="connsiteX20" fmla="*/ 19050 w 238125"/>
                  <a:gd name="connsiteY20" fmla="*/ 2574 h 39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8125" h="393099">
                    <a:moveTo>
                      <a:pt x="19050" y="2574"/>
                    </a:moveTo>
                    <a:cubicBezTo>
                      <a:pt x="41275" y="-6951"/>
                      <a:pt x="96209" y="12339"/>
                      <a:pt x="133350" y="21624"/>
                    </a:cubicBezTo>
                    <a:cubicBezTo>
                      <a:pt x="143090" y="24059"/>
                      <a:pt x="152400" y="27974"/>
                      <a:pt x="161925" y="31149"/>
                    </a:cubicBezTo>
                    <a:cubicBezTo>
                      <a:pt x="165100" y="40674"/>
                      <a:pt x="168692" y="50070"/>
                      <a:pt x="171450" y="59724"/>
                    </a:cubicBezTo>
                    <a:cubicBezTo>
                      <a:pt x="175046" y="72311"/>
                      <a:pt x="175818" y="85792"/>
                      <a:pt x="180975" y="97824"/>
                    </a:cubicBezTo>
                    <a:cubicBezTo>
                      <a:pt x="185484" y="108346"/>
                      <a:pt x="193675" y="116874"/>
                      <a:pt x="200025" y="126399"/>
                    </a:cubicBezTo>
                    <a:cubicBezTo>
                      <a:pt x="203200" y="139099"/>
                      <a:pt x="205788" y="151960"/>
                      <a:pt x="209550" y="164499"/>
                    </a:cubicBezTo>
                    <a:cubicBezTo>
                      <a:pt x="215320" y="183733"/>
                      <a:pt x="225299" y="201842"/>
                      <a:pt x="228600" y="221649"/>
                    </a:cubicBezTo>
                    <a:lnTo>
                      <a:pt x="238125" y="278799"/>
                    </a:lnTo>
                    <a:cubicBezTo>
                      <a:pt x="234950" y="301024"/>
                      <a:pt x="242070" y="327513"/>
                      <a:pt x="228600" y="345474"/>
                    </a:cubicBezTo>
                    <a:cubicBezTo>
                      <a:pt x="218886" y="358426"/>
                      <a:pt x="196334" y="349879"/>
                      <a:pt x="180975" y="354999"/>
                    </a:cubicBezTo>
                    <a:cubicBezTo>
                      <a:pt x="156805" y="363056"/>
                      <a:pt x="135203" y="379164"/>
                      <a:pt x="114300" y="393099"/>
                    </a:cubicBezTo>
                    <a:cubicBezTo>
                      <a:pt x="104775" y="389924"/>
                      <a:pt x="92825" y="390674"/>
                      <a:pt x="85725" y="383574"/>
                    </a:cubicBezTo>
                    <a:cubicBezTo>
                      <a:pt x="75685" y="373534"/>
                      <a:pt x="71661" y="358769"/>
                      <a:pt x="66675" y="345474"/>
                    </a:cubicBezTo>
                    <a:cubicBezTo>
                      <a:pt x="62078" y="333217"/>
                      <a:pt x="60746" y="319961"/>
                      <a:pt x="57150" y="307374"/>
                    </a:cubicBezTo>
                    <a:cubicBezTo>
                      <a:pt x="54392" y="297720"/>
                      <a:pt x="50800" y="288324"/>
                      <a:pt x="47625" y="278799"/>
                    </a:cubicBezTo>
                    <a:cubicBezTo>
                      <a:pt x="91294" y="213295"/>
                      <a:pt x="78485" y="243369"/>
                      <a:pt x="95250" y="193074"/>
                    </a:cubicBezTo>
                    <a:cubicBezTo>
                      <a:pt x="92075" y="170849"/>
                      <a:pt x="95765" y="146479"/>
                      <a:pt x="85725" y="126399"/>
                    </a:cubicBezTo>
                    <a:cubicBezTo>
                      <a:pt x="81235" y="117419"/>
                      <a:pt x="65927" y="121750"/>
                      <a:pt x="57150" y="116874"/>
                    </a:cubicBezTo>
                    <a:cubicBezTo>
                      <a:pt x="37136" y="105755"/>
                      <a:pt x="0" y="78774"/>
                      <a:pt x="0" y="78774"/>
                    </a:cubicBezTo>
                    <a:cubicBezTo>
                      <a:pt x="10795" y="3209"/>
                      <a:pt x="-3175" y="12099"/>
                      <a:pt x="19050" y="2574"/>
                    </a:cubicBezTo>
                    <a:close/>
                  </a:path>
                </a:pathLst>
              </a:custGeom>
              <a:solidFill>
                <a:srgbClr val="B0C8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2" name="フリーフォーム 61"/>
              <p:cNvSpPr/>
              <p:nvPr/>
            </p:nvSpPr>
            <p:spPr>
              <a:xfrm rot="1020000">
                <a:off x="8155788" y="626045"/>
                <a:ext cx="80947" cy="222338"/>
              </a:xfrm>
              <a:custGeom>
                <a:avLst/>
                <a:gdLst>
                  <a:gd name="connsiteX0" fmla="*/ 0 w 104775"/>
                  <a:gd name="connsiteY0" fmla="*/ 0 h 204233"/>
                  <a:gd name="connsiteX1" fmla="*/ 85725 w 104775"/>
                  <a:gd name="connsiteY1" fmla="*/ 85725 h 204233"/>
                  <a:gd name="connsiteX2" fmla="*/ 104775 w 104775"/>
                  <a:gd name="connsiteY2" fmla="*/ 142875 h 204233"/>
                  <a:gd name="connsiteX3" fmla="*/ 95250 w 104775"/>
                  <a:gd name="connsiteY3" fmla="*/ 200025 h 204233"/>
                  <a:gd name="connsiteX4" fmla="*/ 28575 w 104775"/>
                  <a:gd name="connsiteY4" fmla="*/ 161925 h 204233"/>
                  <a:gd name="connsiteX5" fmla="*/ 38100 w 104775"/>
                  <a:gd name="connsiteY5" fmla="*/ 47625 h 204233"/>
                  <a:gd name="connsiteX6" fmla="*/ 0 w 104775"/>
                  <a:gd name="connsiteY6" fmla="*/ 0 h 20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75" h="204233">
                    <a:moveTo>
                      <a:pt x="0" y="0"/>
                    </a:moveTo>
                    <a:cubicBezTo>
                      <a:pt x="42813" y="25688"/>
                      <a:pt x="67587" y="31310"/>
                      <a:pt x="85725" y="85725"/>
                    </a:cubicBezTo>
                    <a:lnTo>
                      <a:pt x="104775" y="142875"/>
                    </a:lnTo>
                    <a:cubicBezTo>
                      <a:pt x="101600" y="161925"/>
                      <a:pt x="108906" y="186369"/>
                      <a:pt x="95250" y="200025"/>
                    </a:cubicBezTo>
                    <a:cubicBezTo>
                      <a:pt x="76062" y="219213"/>
                      <a:pt x="33499" y="166849"/>
                      <a:pt x="28575" y="161925"/>
                    </a:cubicBezTo>
                    <a:cubicBezTo>
                      <a:pt x="31750" y="123825"/>
                      <a:pt x="38100" y="85857"/>
                      <a:pt x="38100" y="47625"/>
                    </a:cubicBezTo>
                    <a:cubicBezTo>
                      <a:pt x="38100" y="34534"/>
                      <a:pt x="28575" y="9525"/>
                      <a:pt x="0" y="0"/>
                    </a:cubicBezTo>
                    <a:close/>
                  </a:path>
                </a:pathLst>
              </a:cu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3" name="円/楕円 62"/>
              <p:cNvSpPr/>
              <p:nvPr/>
            </p:nvSpPr>
            <p:spPr>
              <a:xfrm>
                <a:off x="8120579" y="541518"/>
                <a:ext cx="61396" cy="63374"/>
              </a:xfrm>
              <a:prstGeom prst="ellipse">
                <a:avLst/>
              </a:prstGeom>
              <a:solidFill>
                <a:srgbClr val="FFFFFF">
                  <a:alpha val="80000"/>
                </a:srgb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51" name="二等辺三角形 50"/>
            <p:cNvSpPr/>
            <p:nvPr/>
          </p:nvSpPr>
          <p:spPr>
            <a:xfrm>
              <a:off x="3608496" y="3143922"/>
              <a:ext cx="115761" cy="866006"/>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2" name="二等辺三角形 51"/>
            <p:cNvSpPr/>
            <p:nvPr/>
          </p:nvSpPr>
          <p:spPr>
            <a:xfrm rot="1800000">
              <a:off x="4263694" y="3677985"/>
              <a:ext cx="101049" cy="549632"/>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3" name="二等辺三角形 52"/>
            <p:cNvSpPr/>
            <p:nvPr/>
          </p:nvSpPr>
          <p:spPr>
            <a:xfrm rot="4560000">
              <a:off x="4827825" y="4549255"/>
              <a:ext cx="66205" cy="495276"/>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4" name="二等辺三角形 53"/>
            <p:cNvSpPr/>
            <p:nvPr/>
          </p:nvSpPr>
          <p:spPr>
            <a:xfrm rot="6720000">
              <a:off x="4823084" y="5211091"/>
              <a:ext cx="149548" cy="743266"/>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5" name="二等辺三角形 54"/>
            <p:cNvSpPr/>
            <p:nvPr/>
          </p:nvSpPr>
          <p:spPr>
            <a:xfrm rot="13020000" flipH="1">
              <a:off x="2876214" y="5790499"/>
              <a:ext cx="136621" cy="549632"/>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6" name="二等辺三角形 55"/>
            <p:cNvSpPr/>
            <p:nvPr/>
          </p:nvSpPr>
          <p:spPr>
            <a:xfrm rot="8640000">
              <a:off x="4371059" y="5775349"/>
              <a:ext cx="149548" cy="743268"/>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7" name="二等辺三角形 56"/>
            <p:cNvSpPr/>
            <p:nvPr/>
          </p:nvSpPr>
          <p:spPr>
            <a:xfrm rot="11160000">
              <a:off x="3433707" y="5993328"/>
              <a:ext cx="149548" cy="743268"/>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8" name="二等辺三角形 57"/>
            <p:cNvSpPr/>
            <p:nvPr/>
          </p:nvSpPr>
          <p:spPr>
            <a:xfrm rot="15060000" flipH="1">
              <a:off x="2262581" y="4986810"/>
              <a:ext cx="152721" cy="723623"/>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9" name="二等辺三角形 58"/>
            <p:cNvSpPr/>
            <p:nvPr/>
          </p:nvSpPr>
          <p:spPr>
            <a:xfrm rot="17640000">
              <a:off x="2350900" y="4003551"/>
              <a:ext cx="149548" cy="743265"/>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0" name="二等辺三角形 59"/>
            <p:cNvSpPr/>
            <p:nvPr/>
          </p:nvSpPr>
          <p:spPr>
            <a:xfrm rot="20700000">
              <a:off x="3311653" y="3538721"/>
              <a:ext cx="113511" cy="514897"/>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円/楕円 19"/>
            <p:cNvSpPr/>
            <p:nvPr/>
          </p:nvSpPr>
          <p:spPr>
            <a:xfrm>
              <a:off x="3590063" y="3143922"/>
              <a:ext cx="152628" cy="15262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円/楕円 20"/>
            <p:cNvSpPr/>
            <p:nvPr/>
          </p:nvSpPr>
          <p:spPr>
            <a:xfrm flipH="1">
              <a:off x="4337452" y="3734014"/>
              <a:ext cx="125859" cy="12585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2" name="円/楕円 21"/>
            <p:cNvSpPr/>
            <p:nvPr/>
          </p:nvSpPr>
          <p:spPr>
            <a:xfrm flipH="1" flipV="1">
              <a:off x="4976693" y="4711898"/>
              <a:ext cx="100232" cy="10023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3" name="円/楕円 22"/>
            <p:cNvSpPr/>
            <p:nvPr/>
          </p:nvSpPr>
          <p:spPr>
            <a:xfrm>
              <a:off x="3285809" y="3593509"/>
              <a:ext cx="92386" cy="923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4" name="円/楕円 23"/>
            <p:cNvSpPr/>
            <p:nvPr/>
          </p:nvSpPr>
          <p:spPr>
            <a:xfrm>
              <a:off x="2047485" y="4161228"/>
              <a:ext cx="152628" cy="15262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円/楕円 24"/>
            <p:cNvSpPr/>
            <p:nvPr/>
          </p:nvSpPr>
          <p:spPr>
            <a:xfrm>
              <a:off x="3401488" y="6530891"/>
              <a:ext cx="152628" cy="15262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 name="円/楕円 25"/>
            <p:cNvSpPr/>
            <p:nvPr/>
          </p:nvSpPr>
          <p:spPr>
            <a:xfrm>
              <a:off x="5133744" y="5635127"/>
              <a:ext cx="152628" cy="15262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円/楕円 26"/>
            <p:cNvSpPr/>
            <p:nvPr/>
          </p:nvSpPr>
          <p:spPr>
            <a:xfrm>
              <a:off x="1987280" y="5351212"/>
              <a:ext cx="152628" cy="15262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円/楕円 27"/>
            <p:cNvSpPr/>
            <p:nvPr/>
          </p:nvSpPr>
          <p:spPr>
            <a:xfrm>
              <a:off x="4579178" y="6341683"/>
              <a:ext cx="92386" cy="923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 name="円/楕円 28"/>
            <p:cNvSpPr/>
            <p:nvPr/>
          </p:nvSpPr>
          <p:spPr>
            <a:xfrm>
              <a:off x="2761393" y="6225852"/>
              <a:ext cx="92386" cy="92386"/>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pic>
        <p:nvPicPr>
          <p:cNvPr id="70" name="図 6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73549" y="3559573"/>
            <a:ext cx="773898" cy="771524"/>
          </a:xfrm>
          <a:prstGeom prst="rect">
            <a:avLst/>
          </a:prstGeom>
        </p:spPr>
      </p:pic>
      <p:pic>
        <p:nvPicPr>
          <p:cNvPr id="1028" name="Picture 4" descr="http://business-icon.com/highresolution/l_069.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5951" y="3557245"/>
            <a:ext cx="1135185" cy="1135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545564"/>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a:xfrm>
            <a:off x="628650" y="1433146"/>
            <a:ext cx="7886700" cy="4743817"/>
          </a:xfrm>
        </p:spPr>
        <p:txBody>
          <a:bodyPr>
            <a:normAutofit/>
          </a:bodyPr>
          <a:lstStyle/>
          <a:p>
            <a:pPr marL="0" indent="0">
              <a:lnSpc>
                <a:spcPct val="100000"/>
              </a:lnSpc>
              <a:buNone/>
            </a:pPr>
            <a:r>
              <a:rPr lang="en-US" altLang="ja-JP" sz="3200" dirty="0" err="1" smtClean="0"/>
              <a:t>Aquaponics</a:t>
            </a:r>
            <a:r>
              <a:rPr lang="ja-JP" altLang="en-US" sz="2400" dirty="0" smtClean="0"/>
              <a:t>と</a:t>
            </a:r>
            <a:r>
              <a:rPr lang="ja-JP" altLang="en-US" sz="2400" dirty="0"/>
              <a:t>は</a:t>
            </a:r>
            <a:endParaRPr lang="en-US" altLang="ja-JP" sz="3200" dirty="0"/>
          </a:p>
          <a:p>
            <a:pPr marL="342900" lvl="1" indent="0">
              <a:lnSpc>
                <a:spcPct val="100000"/>
              </a:lnSpc>
              <a:buNone/>
            </a:pPr>
            <a:r>
              <a:rPr lang="ja-JP" altLang="en-US" sz="2800" dirty="0"/>
              <a:t>水産養殖と</a:t>
            </a:r>
            <a:r>
              <a:rPr lang="ja-JP" altLang="en-US" sz="2800" dirty="0" smtClean="0"/>
              <a:t>水耕栽培</a:t>
            </a:r>
            <a:r>
              <a:rPr lang="ja-JP" altLang="en-US" sz="2800" dirty="0"/>
              <a:t>を組み合わせた合理的</a:t>
            </a:r>
            <a:r>
              <a:rPr lang="ja-JP" altLang="en-US" sz="2800" dirty="0" smtClean="0"/>
              <a:t>で独特</a:t>
            </a:r>
            <a:r>
              <a:rPr lang="ja-JP" altLang="en-US" sz="2800" dirty="0"/>
              <a:t>な栽培</a:t>
            </a:r>
            <a:r>
              <a:rPr lang="ja-JP" altLang="en-US" sz="2800" dirty="0" smtClean="0"/>
              <a:t>方法</a:t>
            </a:r>
            <a:endParaRPr lang="en-US" altLang="ja-JP" sz="2800" dirty="0" smtClean="0"/>
          </a:p>
          <a:p>
            <a:pPr marL="342900" lvl="1" indent="0">
              <a:lnSpc>
                <a:spcPct val="100000"/>
              </a:lnSpc>
              <a:buNone/>
            </a:pPr>
            <a:r>
              <a:rPr lang="en-US" altLang="ja-JP" sz="2800" dirty="0" smtClean="0"/>
              <a:t>	</a:t>
            </a:r>
            <a:r>
              <a:rPr lang="ja-JP" altLang="en-US" sz="2800" dirty="0" smtClean="0"/>
              <a:t>→新しい農業の形</a:t>
            </a:r>
            <a:endParaRPr lang="en-US" altLang="ja-JP" sz="2800" dirty="0" smtClean="0"/>
          </a:p>
          <a:p>
            <a:pPr marL="342900" lvl="1" indent="0">
              <a:lnSpc>
                <a:spcPct val="100000"/>
              </a:lnSpc>
              <a:buNone/>
            </a:pPr>
            <a:r>
              <a:rPr lang="en-US" altLang="ja-JP" sz="2800" dirty="0" smtClean="0"/>
              <a:t>		</a:t>
            </a:r>
            <a:r>
              <a:rPr lang="ja-JP" altLang="en-US" sz="2800" dirty="0" smtClean="0"/>
              <a:t>→様々な場所での生産可能</a:t>
            </a:r>
            <a:r>
              <a:rPr lang="en-US" altLang="ja-JP" sz="2400" dirty="0" smtClean="0">
                <a:solidFill>
                  <a:srgbClr val="FF0000"/>
                </a:solidFill>
              </a:rPr>
              <a:t>	</a:t>
            </a:r>
          </a:p>
          <a:p>
            <a:pPr marL="1028700" lvl="3" indent="0">
              <a:lnSpc>
                <a:spcPct val="100000"/>
              </a:lnSpc>
              <a:buNone/>
            </a:pPr>
            <a:endParaRPr lang="en-US" altLang="ja-JP" sz="2400" dirty="0" smtClean="0">
              <a:solidFill>
                <a:srgbClr val="FF0000"/>
              </a:solidFill>
            </a:endParaRPr>
          </a:p>
        </p:txBody>
      </p:sp>
      <p:sp>
        <p:nvSpPr>
          <p:cNvPr id="4" name="日付プレースホルダー 3"/>
          <p:cNvSpPr>
            <a:spLocks noGrp="1"/>
          </p:cNvSpPr>
          <p:nvPr>
            <p:ph type="dt" sz="half" idx="10"/>
          </p:nvPr>
        </p:nvSpPr>
        <p:spPr/>
        <p:txBody>
          <a:bodyPr/>
          <a:lstStyle/>
          <a:p>
            <a:fld id="{B370BE8A-F083-416B-92BD-BBCA3A434422}"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68</a:t>
            </a:fld>
            <a:endParaRPr lang="ja-JP" altLang="en-US">
              <a:solidFill>
                <a:prstClr val="black">
                  <a:tint val="75000"/>
                </a:prstClr>
              </a:solidFill>
            </a:endParaRPr>
          </a:p>
        </p:txBody>
      </p:sp>
      <p:sp>
        <p:nvSpPr>
          <p:cNvPr id="7" name="テキスト ボックス 6"/>
          <p:cNvSpPr txBox="1"/>
          <p:nvPr/>
        </p:nvSpPr>
        <p:spPr>
          <a:xfrm>
            <a:off x="1134208" y="4369778"/>
            <a:ext cx="6875584" cy="861774"/>
          </a:xfrm>
          <a:prstGeom prst="rect">
            <a:avLst/>
          </a:prstGeom>
          <a:noFill/>
        </p:spPr>
        <p:txBody>
          <a:bodyPr wrap="square" rtlCol="0">
            <a:spAutoFit/>
          </a:bodyPr>
          <a:lstStyle/>
          <a:p>
            <a:pPr marL="0" lvl="3"/>
            <a:r>
              <a:rPr lang="ja-JP" altLang="en-US" sz="3200" dirty="0">
                <a:solidFill>
                  <a:srgbClr val="FF0000"/>
                </a:solidFill>
              </a:rPr>
              <a:t>食料生産自給率の増加が見込まれる</a:t>
            </a:r>
            <a:endParaRPr lang="en-US" altLang="ja-JP" sz="3200" dirty="0">
              <a:solidFill>
                <a:srgbClr val="FF0000"/>
              </a:solidFill>
            </a:endParaRPr>
          </a:p>
          <a:p>
            <a:endParaRPr lang="ja-JP" altLang="en-US" dirty="0">
              <a:solidFill>
                <a:prstClr val="black"/>
              </a:solidFill>
            </a:endParaRPr>
          </a:p>
        </p:txBody>
      </p:sp>
    </p:spTree>
    <p:extLst>
      <p:ext uri="{BB962C8B-B14F-4D97-AF65-F5344CB8AC3E}">
        <p14:creationId xmlns:p14="http://schemas.microsoft.com/office/powerpoint/2010/main" val="18580009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参考資料</a:t>
            </a:r>
            <a:endParaRPr kumimoji="1" lang="ja-JP" altLang="en-US" dirty="0"/>
          </a:p>
        </p:txBody>
      </p:sp>
      <p:sp>
        <p:nvSpPr>
          <p:cNvPr id="3" name="コンテンツ プレースホルダー 2"/>
          <p:cNvSpPr>
            <a:spLocks noGrp="1"/>
          </p:cNvSpPr>
          <p:nvPr>
            <p:ph idx="1"/>
          </p:nvPr>
        </p:nvSpPr>
        <p:spPr/>
        <p:txBody>
          <a:bodyPr>
            <a:normAutofit/>
          </a:bodyPr>
          <a:lstStyle/>
          <a:p>
            <a:pPr>
              <a:lnSpc>
                <a:spcPct val="100000"/>
              </a:lnSpc>
            </a:pPr>
            <a:r>
              <a:rPr kumimoji="1" lang="en-US" altLang="ja-JP" sz="2800" dirty="0" smtClean="0"/>
              <a:t>Mari’s</a:t>
            </a:r>
            <a:r>
              <a:rPr kumimoji="1" lang="ja-JP" altLang="en-US" sz="2800" dirty="0" smtClean="0"/>
              <a:t> </a:t>
            </a:r>
            <a:r>
              <a:rPr kumimoji="1" lang="en-US" altLang="ja-JP" sz="2800" dirty="0" smtClean="0"/>
              <a:t>Garden</a:t>
            </a:r>
            <a:r>
              <a:rPr kumimoji="1" lang="ja-JP" altLang="en-US" sz="2800" dirty="0" smtClean="0"/>
              <a:t>で栽培物・養殖している魚　</a:t>
            </a:r>
            <a:r>
              <a:rPr kumimoji="1" lang="en-US" altLang="ja-JP" sz="2800" dirty="0" smtClean="0"/>
              <a:t/>
            </a:r>
            <a:br>
              <a:rPr kumimoji="1" lang="en-US" altLang="ja-JP" sz="2800" dirty="0" smtClean="0"/>
            </a:br>
            <a:r>
              <a:rPr kumimoji="1" lang="ja-JP" altLang="en-US" sz="2800" dirty="0" smtClean="0"/>
              <a:t>　</a:t>
            </a:r>
            <a:r>
              <a:rPr kumimoji="1" lang="en-US" altLang="ja-JP" sz="2800" dirty="0" smtClean="0"/>
              <a:t>MARI’S GARDENS</a:t>
            </a:r>
            <a:r>
              <a:rPr lang="en-US" altLang="ja-JP" sz="2800" dirty="0" smtClean="0"/>
              <a:t>(http</a:t>
            </a:r>
            <a:r>
              <a:rPr lang="en-US" altLang="ja-JP" sz="2800" dirty="0"/>
              <a:t>://marisgardens.com</a:t>
            </a:r>
            <a:r>
              <a:rPr lang="en-US" altLang="ja-JP" sz="2800" dirty="0" smtClean="0"/>
              <a:t>/)</a:t>
            </a:r>
          </a:p>
          <a:p>
            <a:pPr>
              <a:lnSpc>
                <a:spcPct val="100000"/>
              </a:lnSpc>
            </a:pPr>
            <a:r>
              <a:rPr kumimoji="1" lang="ja-JP" altLang="en-US" sz="2800" dirty="0" smtClean="0"/>
              <a:t>アクアポニックスについて　日本 アクアポニックス</a:t>
            </a:r>
            <a:r>
              <a:rPr kumimoji="1" lang="en-US" altLang="ja-JP" sz="2800" dirty="0" smtClean="0"/>
              <a:t/>
            </a:r>
            <a:br>
              <a:rPr kumimoji="1" lang="en-US" altLang="ja-JP" sz="2800" dirty="0" smtClean="0"/>
            </a:br>
            <a:r>
              <a:rPr kumimoji="1" lang="ja-JP" altLang="en-US" sz="2800" dirty="0" smtClean="0"/>
              <a:t>　</a:t>
            </a:r>
            <a:r>
              <a:rPr lang="en-US" altLang="ja-JP" sz="2800" dirty="0" smtClean="0"/>
              <a:t>(</a:t>
            </a:r>
            <a:r>
              <a:rPr lang="en-US" altLang="ja-JP" sz="2800" dirty="0"/>
              <a:t>http://</a:t>
            </a:r>
            <a:r>
              <a:rPr lang="en-US" altLang="ja-JP" sz="2800" dirty="0" smtClean="0"/>
              <a:t>www.japan-aquaponics.jp/what-is-</a:t>
            </a:r>
            <a:br>
              <a:rPr lang="en-US" altLang="ja-JP" sz="2800" dirty="0" smtClean="0"/>
            </a:br>
            <a:r>
              <a:rPr lang="ja-JP" altLang="en-US" sz="2800" dirty="0" smtClean="0"/>
              <a:t>　</a:t>
            </a:r>
            <a:r>
              <a:rPr lang="en-US" altLang="ja-JP" sz="2800" dirty="0" smtClean="0"/>
              <a:t>aquaponics.html)</a:t>
            </a:r>
            <a:endParaRPr kumimoji="1" lang="ja-JP" altLang="en-US" sz="2800" dirty="0"/>
          </a:p>
        </p:txBody>
      </p:sp>
      <p:sp>
        <p:nvSpPr>
          <p:cNvPr id="4" name="日付プレースホルダー 3"/>
          <p:cNvSpPr>
            <a:spLocks noGrp="1"/>
          </p:cNvSpPr>
          <p:nvPr>
            <p:ph type="dt" sz="half" idx="10"/>
          </p:nvPr>
        </p:nvSpPr>
        <p:spPr/>
        <p:txBody>
          <a:bodyPr/>
          <a:lstStyle/>
          <a:p>
            <a:fld id="{B370BE8A-F083-416B-92BD-BBCA3A434422}"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69</a:t>
            </a:fld>
            <a:endParaRPr lang="ja-JP" altLang="en-US">
              <a:solidFill>
                <a:prstClr val="black">
                  <a:tint val="75000"/>
                </a:prstClr>
              </a:solidFill>
            </a:endParaRPr>
          </a:p>
        </p:txBody>
      </p:sp>
    </p:spTree>
    <p:extLst>
      <p:ext uri="{BB962C8B-B14F-4D97-AF65-F5344CB8AC3E}">
        <p14:creationId xmlns:p14="http://schemas.microsoft.com/office/powerpoint/2010/main" val="390264459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1108\Desktop\hawaii 05426309\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9" y="2253853"/>
            <a:ext cx="4005263" cy="3000674"/>
          </a:xfrm>
          <a:prstGeom prst="rect">
            <a:avLst/>
          </a:prstGeom>
          <a:noFill/>
          <a:extLst>
            <a:ext uri="{909E8E84-426E-40dd-AFC4-6F175D3DCCD1}">
              <a14:hiddenFill xmlns:a14="http://schemas.microsoft.com/office/drawing/2010/main">
                <a:solidFill>
                  <a:srgbClr val="FFFFFF"/>
                </a:solidFill>
              </a14:hiddenFill>
            </a:ext>
          </a:extLst>
        </p:spPr>
      </p:pic>
      <p:sp>
        <p:nvSpPr>
          <p:cNvPr id="10" name="タイトル 9"/>
          <p:cNvSpPr>
            <a:spLocks noGrp="1"/>
          </p:cNvSpPr>
          <p:nvPr>
            <p:ph type="title"/>
          </p:nvPr>
        </p:nvSpPr>
        <p:spPr/>
        <p:txBody>
          <a:bodyPr>
            <a:normAutofit/>
          </a:bodyPr>
          <a:lstStyle/>
          <a:p>
            <a:r>
              <a:rPr lang="ja-JP" altLang="en-US" sz="3600" dirty="0"/>
              <a:t>ラバチューブ</a:t>
            </a:r>
          </a:p>
        </p:txBody>
      </p:sp>
      <p:sp>
        <p:nvSpPr>
          <p:cNvPr id="18" name="コンテンツ プレースホルダー 17"/>
          <p:cNvSpPr>
            <a:spLocks noGrp="1"/>
          </p:cNvSpPr>
          <p:nvPr>
            <p:ph idx="1"/>
          </p:nvPr>
        </p:nvSpPr>
        <p:spPr>
          <a:xfrm>
            <a:off x="4400550" y="1866901"/>
            <a:ext cx="4286250" cy="3584972"/>
          </a:xfrm>
        </p:spPr>
        <p:txBody>
          <a:bodyPr/>
          <a:lstStyle/>
          <a:p>
            <a:pPr marL="0" indent="0">
              <a:buNone/>
            </a:pPr>
            <a:r>
              <a:rPr kumimoji="1" lang="ja-JP" altLang="en-US" dirty="0" smtClean="0"/>
              <a:t>　　　　　　　　　　　　</a:t>
            </a:r>
            <a:r>
              <a:rPr lang="ja-JP" altLang="en-US" dirty="0" smtClean="0"/>
              <a:t>　　　　　　　　　　　　　　</a:t>
            </a:r>
            <a:endParaRPr lang="en-US" altLang="ja-JP" dirty="0" smtClean="0"/>
          </a:p>
          <a:p>
            <a:pPr marL="0" indent="0">
              <a:buNone/>
            </a:pPr>
            <a:endParaRPr lang="en-US" altLang="ja-JP" sz="2100" dirty="0"/>
          </a:p>
          <a:p>
            <a:pPr marL="0" indent="0">
              <a:buNone/>
            </a:pPr>
            <a:endParaRPr lang="en-US" altLang="ja-JP" sz="2100" dirty="0"/>
          </a:p>
          <a:p>
            <a:pPr marL="0" indent="0">
              <a:buNone/>
            </a:pPr>
            <a:endParaRPr lang="en-US" altLang="ja-JP" sz="2100" dirty="0"/>
          </a:p>
          <a:p>
            <a:pPr marL="0" indent="0">
              <a:buNone/>
            </a:pPr>
            <a:endParaRPr lang="en-US" altLang="ja-JP" sz="2100" dirty="0"/>
          </a:p>
          <a:p>
            <a:pPr marL="0" indent="0">
              <a:buNone/>
            </a:pPr>
            <a:r>
              <a:rPr lang="ja-JP" altLang="en-US" sz="2100" dirty="0"/>
              <a:t>　　　　　</a:t>
            </a:r>
            <a:endParaRPr lang="en-US" altLang="ja-JP" sz="2100" dirty="0"/>
          </a:p>
          <a:p>
            <a:pPr marL="0" indent="0">
              <a:buNone/>
            </a:pPr>
            <a:r>
              <a:rPr lang="ja-JP" altLang="en-US" sz="2100" dirty="0"/>
              <a:t>　　　　　　　溶岩が流れた跡</a:t>
            </a:r>
            <a:endParaRPr lang="en-US" altLang="ja-JP" sz="2100" dirty="0"/>
          </a:p>
        </p:txBody>
      </p:sp>
      <p:sp>
        <p:nvSpPr>
          <p:cNvPr id="16" name="左矢印 15"/>
          <p:cNvSpPr/>
          <p:nvPr/>
        </p:nvSpPr>
        <p:spPr>
          <a:xfrm>
            <a:off x="4400550" y="4182655"/>
            <a:ext cx="1137276" cy="43204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2" name="円/楕円 1"/>
          <p:cNvSpPr/>
          <p:nvPr/>
        </p:nvSpPr>
        <p:spPr>
          <a:xfrm rot="688317">
            <a:off x="1502231" y="3754192"/>
            <a:ext cx="3212647" cy="11090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1858" y="1769216"/>
            <a:ext cx="3352800" cy="2347185"/>
          </a:xfrm>
          <a:prstGeom prst="rect">
            <a:avLst/>
          </a:prstGeom>
        </p:spPr>
      </p:pic>
    </p:spTree>
    <p:extLst>
      <p:ext uri="{BB962C8B-B14F-4D97-AF65-F5344CB8AC3E}">
        <p14:creationId xmlns:p14="http://schemas.microsoft.com/office/powerpoint/2010/main" val="1270678266"/>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4188"/>
          <a:stretch/>
        </p:blipFill>
        <p:spPr>
          <a:xfrm>
            <a:off x="-1" y="1928"/>
            <a:ext cx="9144002" cy="6856072"/>
          </a:xfrm>
          <a:prstGeom prst="rect">
            <a:avLst/>
          </a:prstGeom>
        </p:spPr>
      </p:pic>
      <p:sp>
        <p:nvSpPr>
          <p:cNvPr id="9" name="正方形/長方形 8"/>
          <p:cNvSpPr/>
          <p:nvPr/>
        </p:nvSpPr>
        <p:spPr>
          <a:xfrm>
            <a:off x="1448532" y="2238376"/>
            <a:ext cx="1932843" cy="8001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3" name="図 2"/>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251127" y="-180975"/>
            <a:ext cx="4572000" cy="6858000"/>
          </a:xfrm>
          <a:prstGeom prst="rect">
            <a:avLst/>
          </a:prstGeom>
        </p:spPr>
      </p:pic>
      <p:sp>
        <p:nvSpPr>
          <p:cNvPr id="7" name="タイトル 6"/>
          <p:cNvSpPr>
            <a:spLocks noGrp="1"/>
          </p:cNvSpPr>
          <p:nvPr>
            <p:ph type="ctrTitle"/>
          </p:nvPr>
        </p:nvSpPr>
        <p:spPr>
          <a:xfrm>
            <a:off x="628650" y="739776"/>
            <a:ext cx="7886700" cy="2387600"/>
          </a:xfrm>
        </p:spPr>
        <p:txBody>
          <a:bodyPr/>
          <a:lstStyle/>
          <a:p>
            <a:r>
              <a:rPr kumimoji="1" lang="ja-JP" altLang="en-US" dirty="0" smtClean="0"/>
              <a:t>ご清聴ありがとうございました</a:t>
            </a:r>
            <a:endParaRPr kumimoji="1" lang="ja-JP" altLang="en-US" dirty="0"/>
          </a:p>
        </p:txBody>
      </p:sp>
      <p:sp>
        <p:nvSpPr>
          <p:cNvPr id="4" name="日付プレースホルダー 3"/>
          <p:cNvSpPr>
            <a:spLocks noGrp="1"/>
          </p:cNvSpPr>
          <p:nvPr>
            <p:ph type="dt" sz="half" idx="10"/>
          </p:nvPr>
        </p:nvSpPr>
        <p:spPr/>
        <p:txBody>
          <a:bodyPr/>
          <a:lstStyle/>
          <a:p>
            <a:fld id="{B370BE8A-F083-416B-92BD-BBCA3A434422}" type="datetime1">
              <a:rPr lang="ja-JP" altLang="en-US" smtClean="0">
                <a:solidFill>
                  <a:prstClr val="black">
                    <a:tint val="75000"/>
                  </a:prstClr>
                </a:solidFill>
              </a:rPr>
              <a:pPr/>
              <a:t>2018/05/05</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rPr>
              <a:t>Aquaponocs</a:t>
            </a:r>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B94AE747-6DEE-4AD3-A63D-224D64A334F5}" type="slidenum">
              <a:rPr lang="ja-JP" altLang="en-US" smtClean="0">
                <a:solidFill>
                  <a:prstClr val="black">
                    <a:tint val="75000"/>
                  </a:prstClr>
                </a:solidFill>
              </a:rPr>
              <a:pPr/>
              <a:t>70</a:t>
            </a:fld>
            <a:endParaRPr lang="ja-JP" altLang="en-US">
              <a:solidFill>
                <a:prstClr val="black">
                  <a:tint val="75000"/>
                </a:prstClr>
              </a:solidFill>
            </a:endParaRPr>
          </a:p>
        </p:txBody>
      </p:sp>
      <p:cxnSp>
        <p:nvCxnSpPr>
          <p:cNvPr id="10" name="直線コネクタ 9"/>
          <p:cNvCxnSpPr/>
          <p:nvPr/>
        </p:nvCxnSpPr>
        <p:spPr>
          <a:xfrm>
            <a:off x="914400" y="3248025"/>
            <a:ext cx="7315200" cy="0"/>
          </a:xfrm>
          <a:prstGeom prst="line">
            <a:avLst/>
          </a:prstGeom>
          <a:ln w="38100">
            <a:solidFill>
              <a:srgbClr val="FFD85B"/>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42646615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81031"/>
            <a:ext cx="8229600" cy="4375961"/>
          </a:xfrm>
        </p:spPr>
        <p:txBody>
          <a:bodyPr>
            <a:normAutofit/>
          </a:bodyPr>
          <a:lstStyle/>
          <a:p>
            <a:r>
              <a:rPr kumimoji="1" lang="ja-JP" altLang="en-US" dirty="0" smtClean="0"/>
              <a:t>ラバチューブの形成①</a:t>
            </a:r>
            <a:r>
              <a:rPr kumimoji="1" lang="en-US" altLang="ja-JP" dirty="0" smtClean="0"/>
              <a:t/>
            </a:r>
            <a:br>
              <a:rPr kumimoji="1" lang="en-US" altLang="ja-JP" dirty="0" smtClean="0"/>
            </a:br>
            <a:r>
              <a:rPr lang="en-US" altLang="ja-JP" dirty="0"/>
              <a:t/>
            </a:r>
            <a:br>
              <a:rPr lang="en-US" altLang="ja-JP" dirty="0"/>
            </a:br>
            <a:r>
              <a:rPr lang="en-US" altLang="ja-JP" dirty="0" smtClean="0"/>
              <a:t/>
            </a:r>
            <a:br>
              <a:rPr lang="en-US" altLang="ja-JP" dirty="0" smtClean="0"/>
            </a:br>
            <a:r>
              <a:rPr lang="en-US" altLang="ja-JP" dirty="0"/>
              <a:t/>
            </a:r>
            <a:br>
              <a:rPr lang="en-US" altLang="ja-JP" dirty="0"/>
            </a:br>
            <a:r>
              <a:rPr lang="en-US" altLang="ja-JP" dirty="0" smtClean="0"/>
              <a:t/>
            </a:r>
            <a:br>
              <a:rPr lang="en-US" altLang="ja-JP" dirty="0" smtClean="0"/>
            </a:br>
            <a:r>
              <a:rPr lang="en-US" altLang="ja-JP" dirty="0"/>
              <a:t/>
            </a:r>
            <a:br>
              <a:rPr lang="en-US" altLang="ja-JP" dirty="0"/>
            </a:br>
            <a:r>
              <a:rPr lang="ja-JP" altLang="en-US" sz="2400" dirty="0"/>
              <a:t>溶岩流が流れているうちに、空気によって</a:t>
            </a:r>
            <a:r>
              <a:rPr lang="en-US" altLang="ja-JP" sz="2400" dirty="0"/>
              <a:t/>
            </a:r>
            <a:br>
              <a:rPr lang="en-US" altLang="ja-JP" sz="2400" dirty="0"/>
            </a:br>
            <a:r>
              <a:rPr lang="ja-JP" altLang="en-US" sz="2400" dirty="0"/>
              <a:t>冷やされることで溶岩の表面が固まる</a:t>
            </a:r>
          </a:p>
        </p:txBody>
      </p:sp>
      <p:sp>
        <p:nvSpPr>
          <p:cNvPr id="4" name="フローチャート: 手作業 3"/>
          <p:cNvSpPr/>
          <p:nvPr/>
        </p:nvSpPr>
        <p:spPr>
          <a:xfrm>
            <a:off x="827584" y="2219490"/>
            <a:ext cx="3240360" cy="1296144"/>
          </a:xfrm>
          <a:prstGeom prst="flowChartManualOperation">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sz="2100" dirty="0">
              <a:solidFill>
                <a:prstClr val="white"/>
              </a:solidFill>
            </a:endParaRPr>
          </a:p>
          <a:p>
            <a:pPr algn="ctr"/>
            <a:endParaRPr lang="en-US" altLang="ja-JP" sz="2100" dirty="0">
              <a:solidFill>
                <a:prstClr val="white"/>
              </a:solidFill>
            </a:endParaRPr>
          </a:p>
          <a:p>
            <a:pPr algn="ctr"/>
            <a:endParaRPr lang="en-US" altLang="ja-JP" sz="2100" dirty="0">
              <a:solidFill>
                <a:prstClr val="white"/>
              </a:solidFill>
            </a:endParaRPr>
          </a:p>
          <a:p>
            <a:pPr algn="ctr"/>
            <a:r>
              <a:rPr lang="ja-JP" altLang="en-US" sz="2100" dirty="0">
                <a:solidFill>
                  <a:prstClr val="white"/>
                </a:solidFill>
              </a:rPr>
              <a:t>地面の断面図</a:t>
            </a:r>
            <a:endParaRPr lang="en-US" altLang="ja-JP" sz="2100" dirty="0">
              <a:solidFill>
                <a:prstClr val="white"/>
              </a:solidFill>
            </a:endParaRP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39849" y="2246577"/>
            <a:ext cx="3261643" cy="131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フローチャート: 手作業 4"/>
          <p:cNvSpPr/>
          <p:nvPr/>
        </p:nvSpPr>
        <p:spPr>
          <a:xfrm>
            <a:off x="1115617" y="2219490"/>
            <a:ext cx="2664296" cy="986280"/>
          </a:xfrm>
          <a:prstGeom prst="flowChartManualOpera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dirty="0">
                <a:solidFill>
                  <a:prstClr val="white"/>
                </a:solidFill>
              </a:rPr>
              <a:t>溶岩</a:t>
            </a:r>
          </a:p>
        </p:txBody>
      </p:sp>
      <p:sp>
        <p:nvSpPr>
          <p:cNvPr id="6" name="フローチャート: 手作業 5"/>
          <p:cNvSpPr/>
          <p:nvPr/>
        </p:nvSpPr>
        <p:spPr>
          <a:xfrm>
            <a:off x="5436707" y="2419085"/>
            <a:ext cx="2633867" cy="810090"/>
          </a:xfrm>
          <a:prstGeom prst="flowChartManualOperati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12" name="右矢印 11"/>
          <p:cNvSpPr/>
          <p:nvPr/>
        </p:nvSpPr>
        <p:spPr>
          <a:xfrm>
            <a:off x="4109222" y="2696280"/>
            <a:ext cx="1030627" cy="417444"/>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Tree>
    <p:extLst>
      <p:ext uri="{BB962C8B-B14F-4D97-AF65-F5344CB8AC3E}">
        <p14:creationId xmlns:p14="http://schemas.microsoft.com/office/powerpoint/2010/main" val="29944820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063230"/>
            <a:ext cx="8229600" cy="4395839"/>
          </a:xfrm>
        </p:spPr>
        <p:txBody>
          <a:bodyPr/>
          <a:lstStyle/>
          <a:p>
            <a:r>
              <a:rPr kumimoji="1" lang="ja-JP" altLang="en-US" dirty="0" smtClean="0"/>
              <a:t>ラバチューブの形成②</a:t>
            </a:r>
            <a:r>
              <a:rPr kumimoji="1" lang="en-US" altLang="ja-JP" dirty="0" smtClean="0"/>
              <a:t/>
            </a:r>
            <a:br>
              <a:rPr kumimoji="1" lang="en-US" altLang="ja-JP" dirty="0" smtClean="0"/>
            </a:br>
            <a:r>
              <a:rPr lang="en-US" altLang="ja-JP" dirty="0"/>
              <a:t/>
            </a:r>
            <a:br>
              <a:rPr lang="en-US" altLang="ja-JP" dirty="0"/>
            </a:br>
            <a:r>
              <a:rPr lang="en-US" altLang="ja-JP" dirty="0" smtClean="0"/>
              <a:t/>
            </a:r>
            <a:br>
              <a:rPr lang="en-US" altLang="ja-JP" dirty="0" smtClean="0"/>
            </a:br>
            <a:r>
              <a:rPr lang="en-US" altLang="ja-JP" dirty="0"/>
              <a:t/>
            </a:r>
            <a:br>
              <a:rPr lang="en-US" altLang="ja-JP" dirty="0"/>
            </a:br>
            <a:r>
              <a:rPr lang="en-US" altLang="ja-JP" dirty="0" smtClean="0"/>
              <a:t/>
            </a:r>
            <a:br>
              <a:rPr lang="en-US" altLang="ja-JP" dirty="0" smtClean="0"/>
            </a:br>
            <a:r>
              <a:rPr lang="en-US" altLang="ja-JP" dirty="0" smtClean="0"/>
              <a:t/>
            </a:r>
            <a:br>
              <a:rPr lang="en-US" altLang="ja-JP" dirty="0" smtClean="0"/>
            </a:br>
            <a:r>
              <a:rPr lang="ja-JP" altLang="en-US" sz="2400" dirty="0"/>
              <a:t>表面が固まることで放熱が抑えられ、</a:t>
            </a:r>
            <a:r>
              <a:rPr lang="en-US" altLang="ja-JP" sz="2400" dirty="0"/>
              <a:t/>
            </a:r>
            <a:br>
              <a:rPr lang="en-US" altLang="ja-JP" sz="2400" dirty="0"/>
            </a:br>
            <a:r>
              <a:rPr lang="ja-JP" altLang="en-US" sz="2400" dirty="0"/>
              <a:t>内部の溶岩は流れ続けることができる</a:t>
            </a:r>
            <a:r>
              <a:rPr lang="en-US" altLang="ja-JP" sz="2400" dirty="0"/>
              <a:t/>
            </a:r>
            <a:br>
              <a:rPr lang="en-US" altLang="ja-JP" sz="2400" dirty="0"/>
            </a:br>
            <a:r>
              <a:rPr lang="ja-JP" altLang="en-US" sz="2400" dirty="0"/>
              <a:t>すべての溶岩が流れ去ると、地下に空洞ができる</a:t>
            </a:r>
          </a:p>
        </p:txBody>
      </p:sp>
      <p:sp>
        <p:nvSpPr>
          <p:cNvPr id="4" name="フローチャート: 手作業 3"/>
          <p:cNvSpPr/>
          <p:nvPr/>
        </p:nvSpPr>
        <p:spPr>
          <a:xfrm>
            <a:off x="829918" y="2253700"/>
            <a:ext cx="3086100" cy="1341782"/>
          </a:xfrm>
          <a:prstGeom prst="flowChartManualOperation">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48472" y="2253698"/>
            <a:ext cx="3175849" cy="1390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円/楕円 4"/>
          <p:cNvSpPr/>
          <p:nvPr/>
        </p:nvSpPr>
        <p:spPr>
          <a:xfrm>
            <a:off x="1567898" y="2551873"/>
            <a:ext cx="1610139" cy="745435"/>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pic>
        <p:nvPicPr>
          <p:cNvPr id="1027" name="Picture 3"/>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22188" y="2567962"/>
            <a:ext cx="1627585" cy="763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右矢印 5"/>
          <p:cNvSpPr/>
          <p:nvPr/>
        </p:nvSpPr>
        <p:spPr>
          <a:xfrm>
            <a:off x="4015411" y="2775502"/>
            <a:ext cx="1043609" cy="397565"/>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sp>
        <p:nvSpPr>
          <p:cNvPr id="3" name="円/楕円 2"/>
          <p:cNvSpPr/>
          <p:nvPr/>
        </p:nvSpPr>
        <p:spPr>
          <a:xfrm>
            <a:off x="6596743" y="2933468"/>
            <a:ext cx="121514" cy="12269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prstClr val="white"/>
              </a:solidFill>
            </a:endParaRPr>
          </a:p>
        </p:txBody>
      </p:sp>
      <p:cxnSp>
        <p:nvCxnSpPr>
          <p:cNvPr id="8" name="直線コネクタ 7"/>
          <p:cNvCxnSpPr>
            <a:endCxn id="3" idx="4"/>
          </p:cNvCxnSpPr>
          <p:nvPr/>
        </p:nvCxnSpPr>
        <p:spPr>
          <a:xfrm flipH="1" flipV="1">
            <a:off x="6657502" y="3056167"/>
            <a:ext cx="1" cy="1169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H="1">
            <a:off x="6577252" y="3206911"/>
            <a:ext cx="60758" cy="1242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a:endCxn id="1027" idx="2"/>
          </p:cNvCxnSpPr>
          <p:nvPr/>
        </p:nvCxnSpPr>
        <p:spPr>
          <a:xfrm>
            <a:off x="6676739" y="3206911"/>
            <a:ext cx="59241" cy="1242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flipH="1">
            <a:off x="6577250" y="3114614"/>
            <a:ext cx="1587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flipH="1">
            <a:off x="6596743" y="3114614"/>
            <a:ext cx="6075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6650411" y="3056165"/>
            <a:ext cx="3297" cy="1753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159473"/>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1"/>
</p:tagLst>
</file>

<file path=ppt/tags/tag2.xml><?xml version="1.0" encoding="utf-8"?>
<p:tagLst xmlns:a="http://schemas.openxmlformats.org/drawingml/2006/main" xmlns:r="http://schemas.openxmlformats.org/officeDocument/2006/relationships" xmlns:p="http://schemas.openxmlformats.org/presentationml/2006/main">
  <p:tag name="TIMING" val="|15"/>
</p:tagLst>
</file>

<file path=ppt/tags/tag3.xml><?xml version="1.0" encoding="utf-8"?>
<p:tagLst xmlns:a="http://schemas.openxmlformats.org/drawingml/2006/main" xmlns:r="http://schemas.openxmlformats.org/officeDocument/2006/relationships" xmlns:p="http://schemas.openxmlformats.org/presentationml/2006/main">
  <p:tag name="TIMING" val="|8.8|1.5|1.2"/>
</p:tagLst>
</file>

<file path=ppt/tags/tag4.xml><?xml version="1.0" encoding="utf-8"?>
<p:tagLst xmlns:a="http://schemas.openxmlformats.org/drawingml/2006/main" xmlns:r="http://schemas.openxmlformats.org/officeDocument/2006/relationships" xmlns:p="http://schemas.openxmlformats.org/presentationml/2006/main">
  <p:tag name="TIMING" val="|18.8|2.9"/>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ウェーブ">
  <a:themeElements>
    <a:clrScheme name="ウェーブ">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ウェーブ">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ウェーブ">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3.xml><?xml version="1.0" encoding="utf-8"?>
<a:theme xmlns:a="http://schemas.openxmlformats.org/drawingml/2006/main" name="1_Office テーマ">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ファセット">
  <a:themeElements>
    <a:clrScheme name="ファセット">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ファセット">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ファセット">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7.xml><?xml version="1.0" encoding="utf-8"?>
<a:theme xmlns:a="http://schemas.openxmlformats.org/drawingml/2006/main" name="4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1604</Words>
  <Application>Microsoft Macintosh PowerPoint</Application>
  <PresentationFormat>画面に合わせる (4:3)</PresentationFormat>
  <Paragraphs>512</Paragraphs>
  <Slides>70</Slides>
  <Notes>10</Notes>
  <HiddenSlides>6</HiddenSlides>
  <MMClips>1</MMClips>
  <ScaleCrop>false</ScaleCrop>
  <HeadingPairs>
    <vt:vector size="4" baseType="variant">
      <vt:variant>
        <vt:lpstr>テーマ</vt:lpstr>
      </vt:variant>
      <vt:variant>
        <vt:i4>8</vt:i4>
      </vt:variant>
      <vt:variant>
        <vt:lpstr>スライド タイトル</vt:lpstr>
      </vt:variant>
      <vt:variant>
        <vt:i4>70</vt:i4>
      </vt:variant>
    </vt:vector>
  </HeadingPairs>
  <TitlesOfParts>
    <vt:vector size="78" baseType="lpstr">
      <vt:lpstr>Office テーマ</vt:lpstr>
      <vt:lpstr>ウェーブ</vt:lpstr>
      <vt:lpstr>1_Office テーマ</vt:lpstr>
      <vt:lpstr>2_Office テーマ</vt:lpstr>
      <vt:lpstr>3_Office テーマ</vt:lpstr>
      <vt:lpstr>ファセット</vt:lpstr>
      <vt:lpstr>4_Office テーマ</vt:lpstr>
      <vt:lpstr>2_Office ​​テーマ</vt:lpstr>
      <vt:lpstr>ハワイ実習</vt:lpstr>
      <vt:lpstr>日程</vt:lpstr>
      <vt:lpstr>ハワイ火山国立公園 </vt:lpstr>
      <vt:lpstr> </vt:lpstr>
      <vt:lpstr>ハープ・ウ（Ｈａｐｕ’ｕ）</vt:lpstr>
      <vt:lpstr>オヒア・レフア フトモモ科 オガサワラフトモモ属 木の部分をオヒア 赤い花の部分をレフア という</vt:lpstr>
      <vt:lpstr>ラバチューブ</vt:lpstr>
      <vt:lpstr>ラバチューブの形成①      溶岩流が流れているうちに、空気によって 冷やされることで溶岩の表面が固まる</vt:lpstr>
      <vt:lpstr>ラバチューブの形成②      表面が固まることで放熱が抑えられ、 内部の溶岩は流れ続けることができる すべての溶岩が流れ去ると、地下に空洞ができる</vt:lpstr>
      <vt:lpstr>PowerPoint プレゼンテーション</vt:lpstr>
      <vt:lpstr>PowerPoint プレゼンテーション</vt:lpstr>
      <vt:lpstr>PowerPoint プレゼンテーション</vt:lpstr>
      <vt:lpstr>PowerPoint プレゼンテーション</vt:lpstr>
      <vt:lpstr>溶岩樹形</vt:lpstr>
      <vt:lpstr>まとめ</vt:lpstr>
      <vt:lpstr>参考文献</vt:lpstr>
      <vt:lpstr>PowerPoint プレゼンテーション</vt:lpstr>
      <vt:lpstr>PowerPoint プレゼンテーション</vt:lpstr>
      <vt:lpstr>The answer is………lava!! </vt:lpstr>
      <vt:lpstr>PowerPoint プレゼンテーション</vt:lpstr>
      <vt:lpstr>Two types of lava</vt:lpstr>
      <vt:lpstr>Why can we watch lava?</vt:lpstr>
      <vt:lpstr>Why can they grow in Hawaii?</vt:lpstr>
      <vt:lpstr>Where are they from?</vt:lpstr>
      <vt:lpstr>まとめ</vt:lpstr>
      <vt:lpstr>参考文献</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すばる望遠鏡 </vt:lpstr>
      <vt:lpstr>すばる望遠鏡ってなに？</vt:lpstr>
      <vt:lpstr>どこにあるの？</vt:lpstr>
      <vt:lpstr>すばる望遠鏡の隣の”ケック望遠鏡”</vt:lpstr>
      <vt:lpstr>すばるとケックの鏡の違いって？</vt:lpstr>
      <vt:lpstr>すばる望遠鏡が高い精度を持つ秘密</vt:lpstr>
      <vt:lpstr>すばる望遠鏡の活躍</vt:lpstr>
      <vt:lpstr>参考</vt:lpstr>
      <vt:lpstr>ハナウマ湾 ＆ ウニの生殖実験</vt:lpstr>
      <vt:lpstr>ハナウマ湾</vt:lpstr>
      <vt:lpstr>Hanauma Bay　Nature Preserve 　ハナウマ湾　　　　自然保護区</vt:lpstr>
      <vt:lpstr>ハナウマ湾に生息する魚</vt:lpstr>
      <vt:lpstr>なぜハナウマ湾には そんなにたくさんの生物がいるの？</vt:lpstr>
      <vt:lpstr>サンゴとは？</vt:lpstr>
      <vt:lpstr>自然保護区としての取り組み</vt:lpstr>
      <vt:lpstr>ハワイ大学研究所臨海実習</vt:lpstr>
      <vt:lpstr>ココナッツ島</vt:lpstr>
      <vt:lpstr>ウニの受精実験</vt:lpstr>
      <vt:lpstr>PowerPoint プレゼンテーション</vt:lpstr>
      <vt:lpstr>PowerPoint プレゼンテーション</vt:lpstr>
      <vt:lpstr>ウニについて</vt:lpstr>
      <vt:lpstr>PowerPoint プレゼンテーション</vt:lpstr>
      <vt:lpstr>参考文献</vt:lpstr>
      <vt:lpstr>Aquaponics</vt:lpstr>
      <vt:lpstr>Aquaponicsとは</vt:lpstr>
      <vt:lpstr>Aquaponicsのシステム</vt:lpstr>
      <vt:lpstr>３要素の役割　【Nのやりとり】</vt:lpstr>
      <vt:lpstr>養殖・栽培例</vt:lpstr>
      <vt:lpstr>Aquaponicsのメリットとデメリット</vt:lpstr>
      <vt:lpstr>まとめ</vt:lpstr>
      <vt:lpstr>参考資料</vt:lpstr>
      <vt:lpstr>ご清聴ありがとうございました</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佐藤帯子</dc:creator>
  <cp:lastModifiedBy>HASHIMOTO George</cp:lastModifiedBy>
  <cp:revision>9</cp:revision>
  <dcterms:created xsi:type="dcterms:W3CDTF">2015-04-21T03:17:30Z</dcterms:created>
  <dcterms:modified xsi:type="dcterms:W3CDTF">2018-05-05T13:48:50Z</dcterms:modified>
</cp:coreProperties>
</file>