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60" r:id="rId5"/>
    <p:sldId id="259" r:id="rId6"/>
  </p:sldIdLst>
  <p:sldSz cx="6858000" cy="9906000" type="A4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424"/>
    <a:srgbClr val="E6AE22"/>
    <a:srgbClr val="BFA9C1"/>
    <a:srgbClr val="00FF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Objects="1" showGuides="1">
      <p:cViewPr>
        <p:scale>
          <a:sx n="62" d="100"/>
          <a:sy n="62" d="100"/>
        </p:scale>
        <p:origin x="1836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橋 克樹" userId="312b593b-4d68-4bdb-a0ef-01c1e386b63a" providerId="ADAL" clId="{D5B8DC80-053C-406C-9916-E2B22577BEBA}"/>
    <pc:docChg chg="delSld modSld">
      <pc:chgData name="高橋 克樹" userId="312b593b-4d68-4bdb-a0ef-01c1e386b63a" providerId="ADAL" clId="{D5B8DC80-053C-406C-9916-E2B22577BEBA}" dt="2024-05-08T06:51:53.541" v="5" actId="2696"/>
      <pc:docMkLst>
        <pc:docMk/>
      </pc:docMkLst>
      <pc:sldChg chg="del">
        <pc:chgData name="高橋 克樹" userId="312b593b-4d68-4bdb-a0ef-01c1e386b63a" providerId="ADAL" clId="{D5B8DC80-053C-406C-9916-E2B22577BEBA}" dt="2024-05-08T06:51:34.890" v="2" actId="2696"/>
        <pc:sldMkLst>
          <pc:docMk/>
          <pc:sldMk cId="0" sldId="256"/>
        </pc:sldMkLst>
      </pc:sldChg>
      <pc:sldChg chg="del">
        <pc:chgData name="高橋 克樹" userId="312b593b-4d68-4bdb-a0ef-01c1e386b63a" providerId="ADAL" clId="{D5B8DC80-053C-406C-9916-E2B22577BEBA}" dt="2024-05-08T06:51:38.333" v="3" actId="2696"/>
        <pc:sldMkLst>
          <pc:docMk/>
          <pc:sldMk cId="2557624915" sldId="257"/>
        </pc:sldMkLst>
      </pc:sldChg>
      <pc:sldChg chg="del">
        <pc:chgData name="高橋 克樹" userId="312b593b-4d68-4bdb-a0ef-01c1e386b63a" providerId="ADAL" clId="{D5B8DC80-053C-406C-9916-E2B22577BEBA}" dt="2024-05-08T06:51:41.057" v="4" actId="2696"/>
        <pc:sldMkLst>
          <pc:docMk/>
          <pc:sldMk cId="41983825" sldId="258"/>
        </pc:sldMkLst>
      </pc:sldChg>
      <pc:sldChg chg="modSp mod">
        <pc:chgData name="高橋 克樹" userId="312b593b-4d68-4bdb-a0ef-01c1e386b63a" providerId="ADAL" clId="{D5B8DC80-053C-406C-9916-E2B22577BEBA}" dt="2024-05-05T04:13:47.230" v="1" actId="20577"/>
        <pc:sldMkLst>
          <pc:docMk/>
          <pc:sldMk cId="2708153372" sldId="260"/>
        </pc:sldMkLst>
        <pc:spChg chg="mod">
          <ac:chgData name="高橋 克樹" userId="312b593b-4d68-4bdb-a0ef-01c1e386b63a" providerId="ADAL" clId="{D5B8DC80-053C-406C-9916-E2B22577BEBA}" dt="2024-05-05T04:13:47.230" v="1" actId="20577"/>
          <ac:spMkLst>
            <pc:docMk/>
            <pc:sldMk cId="2708153372" sldId="260"/>
            <ac:spMk id="19" creationId="{B8C8567F-DC93-415C-EC0E-07CEFF0417C9}"/>
          </ac:spMkLst>
        </pc:spChg>
      </pc:sldChg>
      <pc:sldChg chg="del">
        <pc:chgData name="高橋 克樹" userId="312b593b-4d68-4bdb-a0ef-01c1e386b63a" providerId="ADAL" clId="{D5B8DC80-053C-406C-9916-E2B22577BEBA}" dt="2024-05-08T06:51:53.541" v="5" actId="2696"/>
        <pc:sldMkLst>
          <pc:docMk/>
          <pc:sldMk cId="469725686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FAED1-B7BC-4220-99C1-2B3A1F287057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44507-BBCF-4C8C-A484-0F0594A454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6858000" cy="9906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sz="1800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67869" y="5984883"/>
            <a:ext cx="4768511" cy="103189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14291" y="3611553"/>
            <a:ext cx="4822065" cy="2185283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225023" y="6232530"/>
            <a:ext cx="4800600" cy="171292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197090" y="396702"/>
            <a:ext cx="1318010" cy="8452202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800612" cy="8452202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6858000" cy="9906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9" name="正方形/長方形 8"/>
          <p:cNvSpPr/>
          <p:nvPr/>
        </p:nvSpPr>
        <p:spPr>
          <a:xfrm>
            <a:off x="-4198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761" y="6810389"/>
            <a:ext cx="5829300" cy="11350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2786048"/>
            <a:ext cx="5829300" cy="38890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535762" y="6707200"/>
            <a:ext cx="5840057" cy="103189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5027" y="412719"/>
            <a:ext cx="5765025" cy="113507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629" y="7016765"/>
            <a:ext cx="2299098" cy="818622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93017" y="1031848"/>
            <a:ext cx="4114800" cy="59436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14597" y="7842271"/>
            <a:ext cx="2293131" cy="914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sz="1800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24" y="0"/>
            <a:ext cx="6804446" cy="9906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66920"/>
            <a:ext cx="6172200" cy="653750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3E376-70A2-4184-AD3A-517C22D3A3B8}" type="datetimeFigureOut">
              <a:rPr kumimoji="1" lang="ja-JP" altLang="en-US" smtClean="0"/>
              <a:pPr/>
              <a:t>2024/5/8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8EED-5156-4B7A-B135-CAFD4B4B43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星空に映える登山者のシルエット">
            <a:extLst>
              <a:ext uri="{FF2B5EF4-FFF2-40B4-BE49-F238E27FC236}">
                <a16:creationId xmlns:a16="http://schemas.microsoft.com/office/drawing/2014/main" id="{5AC12FD3-AA4C-9CC9-2600-0A108CC1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1"/>
          <a:stretch/>
        </p:blipFill>
        <p:spPr>
          <a:xfrm>
            <a:off x="-9020" y="0"/>
            <a:ext cx="6867020" cy="9906000"/>
          </a:xfrm>
          <a:prstGeom prst="rect">
            <a:avLst/>
          </a:prstGeom>
        </p:spPr>
      </p:pic>
      <p:pic>
        <p:nvPicPr>
          <p:cNvPr id="1026" name="Picture 2" descr="七夕のイラスト「織姫と彦星」 | かわいいフリー素材集 いらすとや">
            <a:extLst>
              <a:ext uri="{FF2B5EF4-FFF2-40B4-BE49-F238E27FC236}">
                <a16:creationId xmlns:a16="http://schemas.microsoft.com/office/drawing/2014/main" id="{B9054995-8BD4-8325-4FF2-41F20740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03" y="7078190"/>
            <a:ext cx="1996784" cy="1562299"/>
          </a:xfrm>
          <a:prstGeom prst="rect">
            <a:avLst/>
          </a:prstGeom>
          <a:noFill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577EC8-E9A2-7F98-D20C-967A39E86CF5}"/>
              </a:ext>
            </a:extLst>
          </p:cNvPr>
          <p:cNvSpPr txBox="1"/>
          <p:nvPr/>
        </p:nvSpPr>
        <p:spPr>
          <a:xfrm>
            <a:off x="2024844" y="1811437"/>
            <a:ext cx="1440160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70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観</a:t>
            </a:r>
            <a:endParaRPr kumimoji="1" lang="ja-JP" altLang="en-US" sz="70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D0AE0A-82DD-3314-C9E5-D26E34BB434B}"/>
              </a:ext>
            </a:extLst>
          </p:cNvPr>
          <p:cNvSpPr txBox="1"/>
          <p:nvPr/>
        </p:nvSpPr>
        <p:spPr>
          <a:xfrm>
            <a:off x="2024844" y="2598957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望</a:t>
            </a:r>
            <a:endParaRPr kumimoji="1" lang="ja-JP" altLang="en-US" sz="70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230932-D1AE-550C-4D85-D5946BA50563}"/>
              </a:ext>
            </a:extLst>
          </p:cNvPr>
          <p:cNvSpPr txBox="1"/>
          <p:nvPr/>
        </p:nvSpPr>
        <p:spPr>
          <a:xfrm>
            <a:off x="2024844" y="336446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会</a:t>
            </a:r>
            <a:endParaRPr kumimoji="1" lang="ja-JP" altLang="en-US" sz="70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6652B5-32CC-EBDF-8969-C7A18EB40F7F}"/>
              </a:ext>
            </a:extLst>
          </p:cNvPr>
          <p:cNvSpPr txBox="1"/>
          <p:nvPr/>
        </p:nvSpPr>
        <p:spPr>
          <a:xfrm rot="21339953">
            <a:off x="1424472" y="556714"/>
            <a:ext cx="2461156" cy="1370950"/>
          </a:xfrm>
          <a:custGeom>
            <a:avLst/>
            <a:gdLst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68346 w 1138850"/>
              <a:gd name="connsiteY24" fmla="*/ 438150 h 785813"/>
              <a:gd name="connsiteX25" fmla="*/ 311196 w 1138850"/>
              <a:gd name="connsiteY25" fmla="*/ 423863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68346 w 1138850"/>
              <a:gd name="connsiteY24" fmla="*/ 438150 h 785813"/>
              <a:gd name="connsiteX25" fmla="*/ 159408 w 1138850"/>
              <a:gd name="connsiteY25" fmla="*/ 558031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35348 w 1138850"/>
              <a:gd name="connsiteY24" fmla="*/ 454921 h 785813"/>
              <a:gd name="connsiteX25" fmla="*/ 159408 w 1138850"/>
              <a:gd name="connsiteY25" fmla="*/ 558031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81544 w 1185046"/>
              <a:gd name="connsiteY24" fmla="*/ 454921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00254 w 1185046"/>
              <a:gd name="connsiteY28" fmla="*/ 347663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81544 w 1185046"/>
              <a:gd name="connsiteY24" fmla="*/ 454921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37046 w 1185046"/>
              <a:gd name="connsiteY3" fmla="*/ 226869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37046 w 1185046"/>
              <a:gd name="connsiteY3" fmla="*/ 226869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995567 w 1185046"/>
              <a:gd name="connsiteY4" fmla="*/ 266700 h 785813"/>
              <a:gd name="connsiteX5" fmla="*/ 1115060 w 1185046"/>
              <a:gd name="connsiteY5" fmla="*/ 204196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1103359 w 1185046"/>
              <a:gd name="connsiteY4" fmla="*/ 218484 h 785813"/>
              <a:gd name="connsiteX5" fmla="*/ 1115060 w 1185046"/>
              <a:gd name="connsiteY5" fmla="*/ 204196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1103359 w 1185046"/>
              <a:gd name="connsiteY4" fmla="*/ 218484 h 785813"/>
              <a:gd name="connsiteX5" fmla="*/ 1115060 w 1185046"/>
              <a:gd name="connsiteY5" fmla="*/ 204196 h 785813"/>
              <a:gd name="connsiteX6" fmla="*/ 1149123 w 1185046"/>
              <a:gd name="connsiteY6" fmla="*/ 249360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221029"/>
              <a:gd name="connsiteY0" fmla="*/ 0 h 785813"/>
              <a:gd name="connsiteX1" fmla="*/ 733629 w 1221029"/>
              <a:gd name="connsiteY1" fmla="*/ 147638 h 785813"/>
              <a:gd name="connsiteX2" fmla="*/ 719342 w 1221029"/>
              <a:gd name="connsiteY2" fmla="*/ 280988 h 785813"/>
              <a:gd name="connsiteX3" fmla="*/ 1074443 w 1221029"/>
              <a:gd name="connsiteY3" fmla="*/ 210098 h 785813"/>
              <a:gd name="connsiteX4" fmla="*/ 1103359 w 1221029"/>
              <a:gd name="connsiteY4" fmla="*/ 218484 h 785813"/>
              <a:gd name="connsiteX5" fmla="*/ 1115060 w 1221029"/>
              <a:gd name="connsiteY5" fmla="*/ 204196 h 785813"/>
              <a:gd name="connsiteX6" fmla="*/ 1149123 w 1221029"/>
              <a:gd name="connsiteY6" fmla="*/ 249360 h 785813"/>
              <a:gd name="connsiteX7" fmla="*/ 1176542 w 1221029"/>
              <a:gd name="connsiteY7" fmla="*/ 323850 h 785813"/>
              <a:gd name="connsiteX8" fmla="*/ 1157492 w 1221029"/>
              <a:gd name="connsiteY8" fmla="*/ 376238 h 785813"/>
              <a:gd name="connsiteX9" fmla="*/ 1062242 w 1221029"/>
              <a:gd name="connsiteY9" fmla="*/ 366713 h 785813"/>
              <a:gd name="connsiteX10" fmla="*/ 909842 w 1221029"/>
              <a:gd name="connsiteY10" fmla="*/ 352425 h 785813"/>
              <a:gd name="connsiteX11" fmla="*/ 719342 w 1221029"/>
              <a:gd name="connsiteY11" fmla="*/ 381000 h 785813"/>
              <a:gd name="connsiteX12" fmla="*/ 709817 w 1221029"/>
              <a:gd name="connsiteY12" fmla="*/ 614363 h 785813"/>
              <a:gd name="connsiteX13" fmla="*/ 752679 w 1221029"/>
              <a:gd name="connsiteY13" fmla="*/ 652463 h 785813"/>
              <a:gd name="connsiteX14" fmla="*/ 900317 w 1221029"/>
              <a:gd name="connsiteY14" fmla="*/ 661988 h 785813"/>
              <a:gd name="connsiteX15" fmla="*/ 1019379 w 1221029"/>
              <a:gd name="connsiteY15" fmla="*/ 652463 h 785813"/>
              <a:gd name="connsiteX16" fmla="*/ 1095579 w 1221029"/>
              <a:gd name="connsiteY16" fmla="*/ 681038 h 785813"/>
              <a:gd name="connsiteX17" fmla="*/ 1133679 w 1221029"/>
              <a:gd name="connsiteY17" fmla="*/ 742950 h 785813"/>
              <a:gd name="connsiteX18" fmla="*/ 1086054 w 1221029"/>
              <a:gd name="connsiteY18" fmla="*/ 771525 h 785813"/>
              <a:gd name="connsiteX19" fmla="*/ 995567 w 1221029"/>
              <a:gd name="connsiteY19" fmla="*/ 785813 h 785813"/>
              <a:gd name="connsiteX20" fmla="*/ 962229 w 1221029"/>
              <a:gd name="connsiteY20" fmla="*/ 781050 h 785813"/>
              <a:gd name="connsiteX21" fmla="*/ 662192 w 1221029"/>
              <a:gd name="connsiteY21" fmla="*/ 690563 h 785813"/>
              <a:gd name="connsiteX22" fmla="*/ 585992 w 1221029"/>
              <a:gd name="connsiteY22" fmla="*/ 466725 h 785813"/>
              <a:gd name="connsiteX23" fmla="*/ 585992 w 1221029"/>
              <a:gd name="connsiteY23" fmla="*/ 409575 h 785813"/>
              <a:gd name="connsiteX24" fmla="*/ 368345 w 1221029"/>
              <a:gd name="connsiteY24" fmla="*/ 475885 h 785813"/>
              <a:gd name="connsiteX25" fmla="*/ 205604 w 1221029"/>
              <a:gd name="connsiteY25" fmla="*/ 558031 h 785813"/>
              <a:gd name="connsiteX26" fmla="*/ 0 w 1221029"/>
              <a:gd name="connsiteY26" fmla="*/ 402738 h 785813"/>
              <a:gd name="connsiteX27" fmla="*/ 319292 w 1221029"/>
              <a:gd name="connsiteY27" fmla="*/ 361950 h 785813"/>
              <a:gd name="connsiteX28" fmla="*/ 426652 w 1221029"/>
              <a:gd name="connsiteY28" fmla="*/ 337181 h 785813"/>
              <a:gd name="connsiteX29" fmla="*/ 595517 w 1221029"/>
              <a:gd name="connsiteY29" fmla="*/ 300038 h 785813"/>
              <a:gd name="connsiteX30" fmla="*/ 595517 w 1221029"/>
              <a:gd name="connsiteY30" fmla="*/ 71438 h 785813"/>
              <a:gd name="connsiteX31" fmla="*/ 576467 w 1221029"/>
              <a:gd name="connsiteY31" fmla="*/ 19050 h 785813"/>
              <a:gd name="connsiteX32" fmla="*/ 576467 w 1221029"/>
              <a:gd name="connsiteY32" fmla="*/ 0 h 785813"/>
              <a:gd name="connsiteX0" fmla="*/ 576467 w 1277253"/>
              <a:gd name="connsiteY0" fmla="*/ 0 h 785813"/>
              <a:gd name="connsiteX1" fmla="*/ 733629 w 1277253"/>
              <a:gd name="connsiteY1" fmla="*/ 147638 h 785813"/>
              <a:gd name="connsiteX2" fmla="*/ 719342 w 1277253"/>
              <a:gd name="connsiteY2" fmla="*/ 280988 h 785813"/>
              <a:gd name="connsiteX3" fmla="*/ 1074443 w 1277253"/>
              <a:gd name="connsiteY3" fmla="*/ 210098 h 785813"/>
              <a:gd name="connsiteX4" fmla="*/ 1103359 w 1277253"/>
              <a:gd name="connsiteY4" fmla="*/ 218484 h 785813"/>
              <a:gd name="connsiteX5" fmla="*/ 1115060 w 1277253"/>
              <a:gd name="connsiteY5" fmla="*/ 204196 h 785813"/>
              <a:gd name="connsiteX6" fmla="*/ 1149123 w 1277253"/>
              <a:gd name="connsiteY6" fmla="*/ 249360 h 785813"/>
              <a:gd name="connsiteX7" fmla="*/ 1275534 w 1277253"/>
              <a:gd name="connsiteY7" fmla="*/ 307079 h 785813"/>
              <a:gd name="connsiteX8" fmla="*/ 1157492 w 1277253"/>
              <a:gd name="connsiteY8" fmla="*/ 376238 h 785813"/>
              <a:gd name="connsiteX9" fmla="*/ 1062242 w 1277253"/>
              <a:gd name="connsiteY9" fmla="*/ 366713 h 785813"/>
              <a:gd name="connsiteX10" fmla="*/ 909842 w 1277253"/>
              <a:gd name="connsiteY10" fmla="*/ 352425 h 785813"/>
              <a:gd name="connsiteX11" fmla="*/ 719342 w 1277253"/>
              <a:gd name="connsiteY11" fmla="*/ 381000 h 785813"/>
              <a:gd name="connsiteX12" fmla="*/ 709817 w 1277253"/>
              <a:gd name="connsiteY12" fmla="*/ 614363 h 785813"/>
              <a:gd name="connsiteX13" fmla="*/ 752679 w 1277253"/>
              <a:gd name="connsiteY13" fmla="*/ 652463 h 785813"/>
              <a:gd name="connsiteX14" fmla="*/ 900317 w 1277253"/>
              <a:gd name="connsiteY14" fmla="*/ 661988 h 785813"/>
              <a:gd name="connsiteX15" fmla="*/ 1019379 w 1277253"/>
              <a:gd name="connsiteY15" fmla="*/ 652463 h 785813"/>
              <a:gd name="connsiteX16" fmla="*/ 1095579 w 1277253"/>
              <a:gd name="connsiteY16" fmla="*/ 681038 h 785813"/>
              <a:gd name="connsiteX17" fmla="*/ 1133679 w 1277253"/>
              <a:gd name="connsiteY17" fmla="*/ 742950 h 785813"/>
              <a:gd name="connsiteX18" fmla="*/ 1086054 w 1277253"/>
              <a:gd name="connsiteY18" fmla="*/ 771525 h 785813"/>
              <a:gd name="connsiteX19" fmla="*/ 995567 w 1277253"/>
              <a:gd name="connsiteY19" fmla="*/ 785813 h 785813"/>
              <a:gd name="connsiteX20" fmla="*/ 962229 w 1277253"/>
              <a:gd name="connsiteY20" fmla="*/ 781050 h 785813"/>
              <a:gd name="connsiteX21" fmla="*/ 662192 w 1277253"/>
              <a:gd name="connsiteY21" fmla="*/ 690563 h 785813"/>
              <a:gd name="connsiteX22" fmla="*/ 585992 w 1277253"/>
              <a:gd name="connsiteY22" fmla="*/ 466725 h 785813"/>
              <a:gd name="connsiteX23" fmla="*/ 585992 w 1277253"/>
              <a:gd name="connsiteY23" fmla="*/ 409575 h 785813"/>
              <a:gd name="connsiteX24" fmla="*/ 368345 w 1277253"/>
              <a:gd name="connsiteY24" fmla="*/ 475885 h 785813"/>
              <a:gd name="connsiteX25" fmla="*/ 205604 w 1277253"/>
              <a:gd name="connsiteY25" fmla="*/ 558031 h 785813"/>
              <a:gd name="connsiteX26" fmla="*/ 0 w 1277253"/>
              <a:gd name="connsiteY26" fmla="*/ 402738 h 785813"/>
              <a:gd name="connsiteX27" fmla="*/ 319292 w 1277253"/>
              <a:gd name="connsiteY27" fmla="*/ 361950 h 785813"/>
              <a:gd name="connsiteX28" fmla="*/ 426652 w 1277253"/>
              <a:gd name="connsiteY28" fmla="*/ 337181 h 785813"/>
              <a:gd name="connsiteX29" fmla="*/ 595517 w 1277253"/>
              <a:gd name="connsiteY29" fmla="*/ 300038 h 785813"/>
              <a:gd name="connsiteX30" fmla="*/ 595517 w 1277253"/>
              <a:gd name="connsiteY30" fmla="*/ 71438 h 785813"/>
              <a:gd name="connsiteX31" fmla="*/ 576467 w 1277253"/>
              <a:gd name="connsiteY31" fmla="*/ 19050 h 785813"/>
              <a:gd name="connsiteX32" fmla="*/ 576467 w 1277253"/>
              <a:gd name="connsiteY32" fmla="*/ 0 h 785813"/>
              <a:gd name="connsiteX0" fmla="*/ 576467 w 1277253"/>
              <a:gd name="connsiteY0" fmla="*/ 0 h 785813"/>
              <a:gd name="connsiteX1" fmla="*/ 733629 w 1277253"/>
              <a:gd name="connsiteY1" fmla="*/ 147638 h 785813"/>
              <a:gd name="connsiteX2" fmla="*/ 719342 w 1277253"/>
              <a:gd name="connsiteY2" fmla="*/ 280988 h 785813"/>
              <a:gd name="connsiteX3" fmla="*/ 1074443 w 1277253"/>
              <a:gd name="connsiteY3" fmla="*/ 210098 h 785813"/>
              <a:gd name="connsiteX4" fmla="*/ 1103359 w 1277253"/>
              <a:gd name="connsiteY4" fmla="*/ 218484 h 785813"/>
              <a:gd name="connsiteX5" fmla="*/ 1115060 w 1277253"/>
              <a:gd name="connsiteY5" fmla="*/ 204196 h 785813"/>
              <a:gd name="connsiteX6" fmla="*/ 1149123 w 1277253"/>
              <a:gd name="connsiteY6" fmla="*/ 228396 h 785813"/>
              <a:gd name="connsiteX7" fmla="*/ 1275534 w 1277253"/>
              <a:gd name="connsiteY7" fmla="*/ 307079 h 785813"/>
              <a:gd name="connsiteX8" fmla="*/ 1157492 w 1277253"/>
              <a:gd name="connsiteY8" fmla="*/ 376238 h 785813"/>
              <a:gd name="connsiteX9" fmla="*/ 1062242 w 1277253"/>
              <a:gd name="connsiteY9" fmla="*/ 366713 h 785813"/>
              <a:gd name="connsiteX10" fmla="*/ 909842 w 1277253"/>
              <a:gd name="connsiteY10" fmla="*/ 352425 h 785813"/>
              <a:gd name="connsiteX11" fmla="*/ 719342 w 1277253"/>
              <a:gd name="connsiteY11" fmla="*/ 381000 h 785813"/>
              <a:gd name="connsiteX12" fmla="*/ 709817 w 1277253"/>
              <a:gd name="connsiteY12" fmla="*/ 614363 h 785813"/>
              <a:gd name="connsiteX13" fmla="*/ 752679 w 1277253"/>
              <a:gd name="connsiteY13" fmla="*/ 652463 h 785813"/>
              <a:gd name="connsiteX14" fmla="*/ 900317 w 1277253"/>
              <a:gd name="connsiteY14" fmla="*/ 661988 h 785813"/>
              <a:gd name="connsiteX15" fmla="*/ 1019379 w 1277253"/>
              <a:gd name="connsiteY15" fmla="*/ 652463 h 785813"/>
              <a:gd name="connsiteX16" fmla="*/ 1095579 w 1277253"/>
              <a:gd name="connsiteY16" fmla="*/ 681038 h 785813"/>
              <a:gd name="connsiteX17" fmla="*/ 1133679 w 1277253"/>
              <a:gd name="connsiteY17" fmla="*/ 742950 h 785813"/>
              <a:gd name="connsiteX18" fmla="*/ 1086054 w 1277253"/>
              <a:gd name="connsiteY18" fmla="*/ 771525 h 785813"/>
              <a:gd name="connsiteX19" fmla="*/ 995567 w 1277253"/>
              <a:gd name="connsiteY19" fmla="*/ 785813 h 785813"/>
              <a:gd name="connsiteX20" fmla="*/ 962229 w 1277253"/>
              <a:gd name="connsiteY20" fmla="*/ 781050 h 785813"/>
              <a:gd name="connsiteX21" fmla="*/ 662192 w 1277253"/>
              <a:gd name="connsiteY21" fmla="*/ 690563 h 785813"/>
              <a:gd name="connsiteX22" fmla="*/ 585992 w 1277253"/>
              <a:gd name="connsiteY22" fmla="*/ 466725 h 785813"/>
              <a:gd name="connsiteX23" fmla="*/ 585992 w 1277253"/>
              <a:gd name="connsiteY23" fmla="*/ 409575 h 785813"/>
              <a:gd name="connsiteX24" fmla="*/ 368345 w 1277253"/>
              <a:gd name="connsiteY24" fmla="*/ 475885 h 785813"/>
              <a:gd name="connsiteX25" fmla="*/ 205604 w 1277253"/>
              <a:gd name="connsiteY25" fmla="*/ 558031 h 785813"/>
              <a:gd name="connsiteX26" fmla="*/ 0 w 1277253"/>
              <a:gd name="connsiteY26" fmla="*/ 402738 h 785813"/>
              <a:gd name="connsiteX27" fmla="*/ 319292 w 1277253"/>
              <a:gd name="connsiteY27" fmla="*/ 361950 h 785813"/>
              <a:gd name="connsiteX28" fmla="*/ 426652 w 1277253"/>
              <a:gd name="connsiteY28" fmla="*/ 337181 h 785813"/>
              <a:gd name="connsiteX29" fmla="*/ 595517 w 1277253"/>
              <a:gd name="connsiteY29" fmla="*/ 300038 h 785813"/>
              <a:gd name="connsiteX30" fmla="*/ 595517 w 1277253"/>
              <a:gd name="connsiteY30" fmla="*/ 71438 h 785813"/>
              <a:gd name="connsiteX31" fmla="*/ 576467 w 1277253"/>
              <a:gd name="connsiteY31" fmla="*/ 19050 h 785813"/>
              <a:gd name="connsiteX32" fmla="*/ 576467 w 1277253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03359 w 1294650"/>
              <a:gd name="connsiteY4" fmla="*/ 218484 h 785813"/>
              <a:gd name="connsiteX5" fmla="*/ 1115060 w 1294650"/>
              <a:gd name="connsiteY5" fmla="*/ 204196 h 785813"/>
              <a:gd name="connsiteX6" fmla="*/ 1149123 w 1294650"/>
              <a:gd name="connsiteY6" fmla="*/ 228396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49123 w 1294650"/>
              <a:gd name="connsiteY6" fmla="*/ 228396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31722 w 1294650"/>
              <a:gd name="connsiteY30" fmla="*/ 77727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31722 w 1294650"/>
              <a:gd name="connsiteY30" fmla="*/ 77727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675459 w 1294650"/>
              <a:gd name="connsiteY0" fmla="*/ 0 h 781620"/>
              <a:gd name="connsiteX1" fmla="*/ 733629 w 1294650"/>
              <a:gd name="connsiteY1" fmla="*/ 143445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33629 w 1294650"/>
              <a:gd name="connsiteY1" fmla="*/ 143445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69119 w 1294650"/>
              <a:gd name="connsiteY29" fmla="*/ 291652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51521 w 1294650"/>
              <a:gd name="connsiteY29" fmla="*/ 289556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51521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230471 w 1294650"/>
              <a:gd name="connsiteY17" fmla="*/ 734564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230471 w 1294650"/>
              <a:gd name="connsiteY17" fmla="*/ 734564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614633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818448 w 1437639"/>
              <a:gd name="connsiteY0" fmla="*/ 0 h 781620"/>
              <a:gd name="connsiteX1" fmla="*/ 883218 w 1437639"/>
              <a:gd name="connsiteY1" fmla="*/ 153927 h 781620"/>
              <a:gd name="connsiteX2" fmla="*/ 862331 w 1437639"/>
              <a:gd name="connsiteY2" fmla="*/ 276795 h 781620"/>
              <a:gd name="connsiteX3" fmla="*/ 1217432 w 1437639"/>
              <a:gd name="connsiteY3" fmla="*/ 205905 h 781620"/>
              <a:gd name="connsiteX4" fmla="*/ 1274946 w 1437639"/>
              <a:gd name="connsiteY4" fmla="*/ 197520 h 781620"/>
              <a:gd name="connsiteX5" fmla="*/ 1258049 w 1437639"/>
              <a:gd name="connsiteY5" fmla="*/ 200003 h 781620"/>
              <a:gd name="connsiteX6" fmla="*/ 1327309 w 1437639"/>
              <a:gd name="connsiteY6" fmla="*/ 226299 h 781620"/>
              <a:gd name="connsiteX7" fmla="*/ 1436122 w 1437639"/>
              <a:gd name="connsiteY7" fmla="*/ 292404 h 781620"/>
              <a:gd name="connsiteX8" fmla="*/ 1300481 w 1437639"/>
              <a:gd name="connsiteY8" fmla="*/ 372045 h 781620"/>
              <a:gd name="connsiteX9" fmla="*/ 1205231 w 1437639"/>
              <a:gd name="connsiteY9" fmla="*/ 362520 h 781620"/>
              <a:gd name="connsiteX10" fmla="*/ 1052831 w 1437639"/>
              <a:gd name="connsiteY10" fmla="*/ 348232 h 781620"/>
              <a:gd name="connsiteX11" fmla="*/ 831534 w 1437639"/>
              <a:gd name="connsiteY11" fmla="*/ 376807 h 781620"/>
              <a:gd name="connsiteX12" fmla="*/ 826408 w 1437639"/>
              <a:gd name="connsiteY12" fmla="*/ 597592 h 781620"/>
              <a:gd name="connsiteX13" fmla="*/ 895668 w 1437639"/>
              <a:gd name="connsiteY13" fmla="*/ 648270 h 781620"/>
              <a:gd name="connsiteX14" fmla="*/ 1107101 w 1437639"/>
              <a:gd name="connsiteY14" fmla="*/ 597000 h 781620"/>
              <a:gd name="connsiteX15" fmla="*/ 1197565 w 1437639"/>
              <a:gd name="connsiteY15" fmla="*/ 637788 h 781620"/>
              <a:gd name="connsiteX16" fmla="*/ 1267166 w 1437639"/>
              <a:gd name="connsiteY16" fmla="*/ 676845 h 781620"/>
              <a:gd name="connsiteX17" fmla="*/ 1373460 w 1437639"/>
              <a:gd name="connsiteY17" fmla="*/ 734564 h 781620"/>
              <a:gd name="connsiteX18" fmla="*/ 1229043 w 1437639"/>
              <a:gd name="connsiteY18" fmla="*/ 767332 h 781620"/>
              <a:gd name="connsiteX19" fmla="*/ 1138556 w 1437639"/>
              <a:gd name="connsiteY19" fmla="*/ 781620 h 781620"/>
              <a:gd name="connsiteX20" fmla="*/ 1105218 w 1437639"/>
              <a:gd name="connsiteY20" fmla="*/ 776857 h 781620"/>
              <a:gd name="connsiteX21" fmla="*/ 717188 w 1437639"/>
              <a:gd name="connsiteY21" fmla="*/ 709430 h 781620"/>
              <a:gd name="connsiteX22" fmla="*/ 678385 w 1437639"/>
              <a:gd name="connsiteY22" fmla="*/ 550579 h 781620"/>
              <a:gd name="connsiteX23" fmla="*/ 660787 w 1437639"/>
              <a:gd name="connsiteY23" fmla="*/ 405382 h 781620"/>
              <a:gd name="connsiteX24" fmla="*/ 511334 w 1437639"/>
              <a:gd name="connsiteY24" fmla="*/ 471692 h 781620"/>
              <a:gd name="connsiteX25" fmla="*/ 348593 w 1437639"/>
              <a:gd name="connsiteY25" fmla="*/ 614633 h 781620"/>
              <a:gd name="connsiteX26" fmla="*/ 0 w 1437639"/>
              <a:gd name="connsiteY26" fmla="*/ 337750 h 781620"/>
              <a:gd name="connsiteX27" fmla="*/ 462281 w 1437639"/>
              <a:gd name="connsiteY27" fmla="*/ 357757 h 781620"/>
              <a:gd name="connsiteX28" fmla="*/ 569641 w 1437639"/>
              <a:gd name="connsiteY28" fmla="*/ 332988 h 781620"/>
              <a:gd name="connsiteX29" fmla="*/ 676911 w 1437639"/>
              <a:gd name="connsiteY29" fmla="*/ 289556 h 781620"/>
              <a:gd name="connsiteX30" fmla="*/ 665912 w 1437639"/>
              <a:gd name="connsiteY30" fmla="*/ 81920 h 781620"/>
              <a:gd name="connsiteX31" fmla="*/ 719456 w 1437639"/>
              <a:gd name="connsiteY31" fmla="*/ 14857 h 781620"/>
              <a:gd name="connsiteX32" fmla="*/ 818448 w 1437639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13638 w 1481636"/>
              <a:gd name="connsiteY28" fmla="*/ 332988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309825 w 1481636"/>
              <a:gd name="connsiteY3" fmla="*/ 168170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309825 w 1481636"/>
              <a:gd name="connsiteY3" fmla="*/ 168170 h 781620"/>
              <a:gd name="connsiteX4" fmla="*/ 1318943 w 1481636"/>
              <a:gd name="connsiteY4" fmla="*/ 197520 h 781620"/>
              <a:gd name="connsiteX5" fmla="*/ 1398839 w 1481636"/>
              <a:gd name="connsiteY5" fmla="*/ 151786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523031"/>
              <a:gd name="connsiteY0" fmla="*/ 0 h 781620"/>
              <a:gd name="connsiteX1" fmla="*/ 927215 w 1523031"/>
              <a:gd name="connsiteY1" fmla="*/ 153927 h 781620"/>
              <a:gd name="connsiteX2" fmla="*/ 906328 w 1523031"/>
              <a:gd name="connsiteY2" fmla="*/ 276795 h 781620"/>
              <a:gd name="connsiteX3" fmla="*/ 1309825 w 1523031"/>
              <a:gd name="connsiteY3" fmla="*/ 168170 h 781620"/>
              <a:gd name="connsiteX4" fmla="*/ 1318943 w 1523031"/>
              <a:gd name="connsiteY4" fmla="*/ 197520 h 781620"/>
              <a:gd name="connsiteX5" fmla="*/ 1398839 w 1523031"/>
              <a:gd name="connsiteY5" fmla="*/ 151786 h 781620"/>
              <a:gd name="connsiteX6" fmla="*/ 1450500 w 1523031"/>
              <a:gd name="connsiteY6" fmla="*/ 209528 h 781620"/>
              <a:gd name="connsiteX7" fmla="*/ 1480119 w 1523031"/>
              <a:gd name="connsiteY7" fmla="*/ 292404 h 781620"/>
              <a:gd name="connsiteX8" fmla="*/ 1344478 w 1523031"/>
              <a:gd name="connsiteY8" fmla="*/ 372045 h 781620"/>
              <a:gd name="connsiteX9" fmla="*/ 1249228 w 1523031"/>
              <a:gd name="connsiteY9" fmla="*/ 362520 h 781620"/>
              <a:gd name="connsiteX10" fmla="*/ 1096828 w 1523031"/>
              <a:gd name="connsiteY10" fmla="*/ 348232 h 781620"/>
              <a:gd name="connsiteX11" fmla="*/ 875531 w 1523031"/>
              <a:gd name="connsiteY11" fmla="*/ 376807 h 781620"/>
              <a:gd name="connsiteX12" fmla="*/ 870405 w 1523031"/>
              <a:gd name="connsiteY12" fmla="*/ 597592 h 781620"/>
              <a:gd name="connsiteX13" fmla="*/ 939665 w 1523031"/>
              <a:gd name="connsiteY13" fmla="*/ 648270 h 781620"/>
              <a:gd name="connsiteX14" fmla="*/ 1151098 w 1523031"/>
              <a:gd name="connsiteY14" fmla="*/ 597000 h 781620"/>
              <a:gd name="connsiteX15" fmla="*/ 1241562 w 1523031"/>
              <a:gd name="connsiteY15" fmla="*/ 637788 h 781620"/>
              <a:gd name="connsiteX16" fmla="*/ 1311163 w 1523031"/>
              <a:gd name="connsiteY16" fmla="*/ 676845 h 781620"/>
              <a:gd name="connsiteX17" fmla="*/ 1417457 w 1523031"/>
              <a:gd name="connsiteY17" fmla="*/ 734564 h 781620"/>
              <a:gd name="connsiteX18" fmla="*/ 1273040 w 1523031"/>
              <a:gd name="connsiteY18" fmla="*/ 767332 h 781620"/>
              <a:gd name="connsiteX19" fmla="*/ 1182553 w 1523031"/>
              <a:gd name="connsiteY19" fmla="*/ 781620 h 781620"/>
              <a:gd name="connsiteX20" fmla="*/ 1149215 w 1523031"/>
              <a:gd name="connsiteY20" fmla="*/ 776857 h 781620"/>
              <a:gd name="connsiteX21" fmla="*/ 761185 w 1523031"/>
              <a:gd name="connsiteY21" fmla="*/ 709430 h 781620"/>
              <a:gd name="connsiteX22" fmla="*/ 722382 w 1523031"/>
              <a:gd name="connsiteY22" fmla="*/ 550579 h 781620"/>
              <a:gd name="connsiteX23" fmla="*/ 704784 w 1523031"/>
              <a:gd name="connsiteY23" fmla="*/ 405382 h 781620"/>
              <a:gd name="connsiteX24" fmla="*/ 555331 w 1523031"/>
              <a:gd name="connsiteY24" fmla="*/ 471692 h 781620"/>
              <a:gd name="connsiteX25" fmla="*/ 392590 w 1523031"/>
              <a:gd name="connsiteY25" fmla="*/ 614633 h 781620"/>
              <a:gd name="connsiteX26" fmla="*/ 0 w 1523031"/>
              <a:gd name="connsiteY26" fmla="*/ 459339 h 781620"/>
              <a:gd name="connsiteX27" fmla="*/ 506278 w 1523031"/>
              <a:gd name="connsiteY27" fmla="*/ 357757 h 781620"/>
              <a:gd name="connsiteX28" fmla="*/ 607039 w 1523031"/>
              <a:gd name="connsiteY28" fmla="*/ 320410 h 781620"/>
              <a:gd name="connsiteX29" fmla="*/ 720908 w 1523031"/>
              <a:gd name="connsiteY29" fmla="*/ 289556 h 781620"/>
              <a:gd name="connsiteX30" fmla="*/ 709909 w 1523031"/>
              <a:gd name="connsiteY30" fmla="*/ 81920 h 781620"/>
              <a:gd name="connsiteX31" fmla="*/ 763453 w 1523031"/>
              <a:gd name="connsiteY31" fmla="*/ 14857 h 781620"/>
              <a:gd name="connsiteX32" fmla="*/ 862445 w 1523031"/>
              <a:gd name="connsiteY32" fmla="*/ 0 h 781620"/>
              <a:gd name="connsiteX0" fmla="*/ 862445 w 1523031"/>
              <a:gd name="connsiteY0" fmla="*/ 0 h 781620"/>
              <a:gd name="connsiteX1" fmla="*/ 927215 w 1523031"/>
              <a:gd name="connsiteY1" fmla="*/ 153927 h 781620"/>
              <a:gd name="connsiteX2" fmla="*/ 906328 w 1523031"/>
              <a:gd name="connsiteY2" fmla="*/ 276795 h 781620"/>
              <a:gd name="connsiteX3" fmla="*/ 1309825 w 1523031"/>
              <a:gd name="connsiteY3" fmla="*/ 168170 h 781620"/>
              <a:gd name="connsiteX4" fmla="*/ 1371738 w 1523031"/>
              <a:gd name="connsiteY4" fmla="*/ 151400 h 781620"/>
              <a:gd name="connsiteX5" fmla="*/ 1398839 w 1523031"/>
              <a:gd name="connsiteY5" fmla="*/ 151786 h 781620"/>
              <a:gd name="connsiteX6" fmla="*/ 1450500 w 1523031"/>
              <a:gd name="connsiteY6" fmla="*/ 209528 h 781620"/>
              <a:gd name="connsiteX7" fmla="*/ 1480119 w 1523031"/>
              <a:gd name="connsiteY7" fmla="*/ 292404 h 781620"/>
              <a:gd name="connsiteX8" fmla="*/ 1344478 w 1523031"/>
              <a:gd name="connsiteY8" fmla="*/ 372045 h 781620"/>
              <a:gd name="connsiteX9" fmla="*/ 1249228 w 1523031"/>
              <a:gd name="connsiteY9" fmla="*/ 362520 h 781620"/>
              <a:gd name="connsiteX10" fmla="*/ 1096828 w 1523031"/>
              <a:gd name="connsiteY10" fmla="*/ 348232 h 781620"/>
              <a:gd name="connsiteX11" fmla="*/ 875531 w 1523031"/>
              <a:gd name="connsiteY11" fmla="*/ 376807 h 781620"/>
              <a:gd name="connsiteX12" fmla="*/ 870405 w 1523031"/>
              <a:gd name="connsiteY12" fmla="*/ 597592 h 781620"/>
              <a:gd name="connsiteX13" fmla="*/ 939665 w 1523031"/>
              <a:gd name="connsiteY13" fmla="*/ 648270 h 781620"/>
              <a:gd name="connsiteX14" fmla="*/ 1151098 w 1523031"/>
              <a:gd name="connsiteY14" fmla="*/ 597000 h 781620"/>
              <a:gd name="connsiteX15" fmla="*/ 1241562 w 1523031"/>
              <a:gd name="connsiteY15" fmla="*/ 637788 h 781620"/>
              <a:gd name="connsiteX16" fmla="*/ 1311163 w 1523031"/>
              <a:gd name="connsiteY16" fmla="*/ 676845 h 781620"/>
              <a:gd name="connsiteX17" fmla="*/ 1417457 w 1523031"/>
              <a:gd name="connsiteY17" fmla="*/ 734564 h 781620"/>
              <a:gd name="connsiteX18" fmla="*/ 1273040 w 1523031"/>
              <a:gd name="connsiteY18" fmla="*/ 767332 h 781620"/>
              <a:gd name="connsiteX19" fmla="*/ 1182553 w 1523031"/>
              <a:gd name="connsiteY19" fmla="*/ 781620 h 781620"/>
              <a:gd name="connsiteX20" fmla="*/ 1149215 w 1523031"/>
              <a:gd name="connsiteY20" fmla="*/ 776857 h 781620"/>
              <a:gd name="connsiteX21" fmla="*/ 761185 w 1523031"/>
              <a:gd name="connsiteY21" fmla="*/ 709430 h 781620"/>
              <a:gd name="connsiteX22" fmla="*/ 722382 w 1523031"/>
              <a:gd name="connsiteY22" fmla="*/ 550579 h 781620"/>
              <a:gd name="connsiteX23" fmla="*/ 704784 w 1523031"/>
              <a:gd name="connsiteY23" fmla="*/ 405382 h 781620"/>
              <a:gd name="connsiteX24" fmla="*/ 555331 w 1523031"/>
              <a:gd name="connsiteY24" fmla="*/ 471692 h 781620"/>
              <a:gd name="connsiteX25" fmla="*/ 392590 w 1523031"/>
              <a:gd name="connsiteY25" fmla="*/ 614633 h 781620"/>
              <a:gd name="connsiteX26" fmla="*/ 0 w 1523031"/>
              <a:gd name="connsiteY26" fmla="*/ 459339 h 781620"/>
              <a:gd name="connsiteX27" fmla="*/ 506278 w 1523031"/>
              <a:gd name="connsiteY27" fmla="*/ 357757 h 781620"/>
              <a:gd name="connsiteX28" fmla="*/ 607039 w 1523031"/>
              <a:gd name="connsiteY28" fmla="*/ 320410 h 781620"/>
              <a:gd name="connsiteX29" fmla="*/ 720908 w 1523031"/>
              <a:gd name="connsiteY29" fmla="*/ 289556 h 781620"/>
              <a:gd name="connsiteX30" fmla="*/ 709909 w 1523031"/>
              <a:gd name="connsiteY30" fmla="*/ 81920 h 781620"/>
              <a:gd name="connsiteX31" fmla="*/ 763453 w 1523031"/>
              <a:gd name="connsiteY31" fmla="*/ 14857 h 781620"/>
              <a:gd name="connsiteX32" fmla="*/ 862445 w 1523031"/>
              <a:gd name="connsiteY32" fmla="*/ 0 h 781620"/>
              <a:gd name="connsiteX0" fmla="*/ 862445 w 1606334"/>
              <a:gd name="connsiteY0" fmla="*/ 0 h 781620"/>
              <a:gd name="connsiteX1" fmla="*/ 927215 w 1606334"/>
              <a:gd name="connsiteY1" fmla="*/ 153927 h 781620"/>
              <a:gd name="connsiteX2" fmla="*/ 906328 w 1606334"/>
              <a:gd name="connsiteY2" fmla="*/ 276795 h 781620"/>
              <a:gd name="connsiteX3" fmla="*/ 1309825 w 1606334"/>
              <a:gd name="connsiteY3" fmla="*/ 168170 h 781620"/>
              <a:gd name="connsiteX4" fmla="*/ 1371738 w 1606334"/>
              <a:gd name="connsiteY4" fmla="*/ 151400 h 781620"/>
              <a:gd name="connsiteX5" fmla="*/ 1398839 w 1606334"/>
              <a:gd name="connsiteY5" fmla="*/ 151786 h 781620"/>
              <a:gd name="connsiteX6" fmla="*/ 1450500 w 1606334"/>
              <a:gd name="connsiteY6" fmla="*/ 209528 h 781620"/>
              <a:gd name="connsiteX7" fmla="*/ 1605509 w 1606334"/>
              <a:gd name="connsiteY7" fmla="*/ 328042 h 781620"/>
              <a:gd name="connsiteX8" fmla="*/ 1344478 w 1606334"/>
              <a:gd name="connsiteY8" fmla="*/ 372045 h 781620"/>
              <a:gd name="connsiteX9" fmla="*/ 1249228 w 1606334"/>
              <a:gd name="connsiteY9" fmla="*/ 362520 h 781620"/>
              <a:gd name="connsiteX10" fmla="*/ 1096828 w 1606334"/>
              <a:gd name="connsiteY10" fmla="*/ 348232 h 781620"/>
              <a:gd name="connsiteX11" fmla="*/ 875531 w 1606334"/>
              <a:gd name="connsiteY11" fmla="*/ 376807 h 781620"/>
              <a:gd name="connsiteX12" fmla="*/ 870405 w 1606334"/>
              <a:gd name="connsiteY12" fmla="*/ 597592 h 781620"/>
              <a:gd name="connsiteX13" fmla="*/ 939665 w 1606334"/>
              <a:gd name="connsiteY13" fmla="*/ 648270 h 781620"/>
              <a:gd name="connsiteX14" fmla="*/ 1151098 w 1606334"/>
              <a:gd name="connsiteY14" fmla="*/ 597000 h 781620"/>
              <a:gd name="connsiteX15" fmla="*/ 1241562 w 1606334"/>
              <a:gd name="connsiteY15" fmla="*/ 637788 h 781620"/>
              <a:gd name="connsiteX16" fmla="*/ 1311163 w 1606334"/>
              <a:gd name="connsiteY16" fmla="*/ 676845 h 781620"/>
              <a:gd name="connsiteX17" fmla="*/ 1417457 w 1606334"/>
              <a:gd name="connsiteY17" fmla="*/ 734564 h 781620"/>
              <a:gd name="connsiteX18" fmla="*/ 1273040 w 1606334"/>
              <a:gd name="connsiteY18" fmla="*/ 767332 h 781620"/>
              <a:gd name="connsiteX19" fmla="*/ 1182553 w 1606334"/>
              <a:gd name="connsiteY19" fmla="*/ 781620 h 781620"/>
              <a:gd name="connsiteX20" fmla="*/ 1149215 w 1606334"/>
              <a:gd name="connsiteY20" fmla="*/ 776857 h 781620"/>
              <a:gd name="connsiteX21" fmla="*/ 761185 w 1606334"/>
              <a:gd name="connsiteY21" fmla="*/ 709430 h 781620"/>
              <a:gd name="connsiteX22" fmla="*/ 722382 w 1606334"/>
              <a:gd name="connsiteY22" fmla="*/ 550579 h 781620"/>
              <a:gd name="connsiteX23" fmla="*/ 704784 w 1606334"/>
              <a:gd name="connsiteY23" fmla="*/ 405382 h 781620"/>
              <a:gd name="connsiteX24" fmla="*/ 555331 w 1606334"/>
              <a:gd name="connsiteY24" fmla="*/ 471692 h 781620"/>
              <a:gd name="connsiteX25" fmla="*/ 392590 w 1606334"/>
              <a:gd name="connsiteY25" fmla="*/ 614633 h 781620"/>
              <a:gd name="connsiteX26" fmla="*/ 0 w 1606334"/>
              <a:gd name="connsiteY26" fmla="*/ 459339 h 781620"/>
              <a:gd name="connsiteX27" fmla="*/ 506278 w 1606334"/>
              <a:gd name="connsiteY27" fmla="*/ 357757 h 781620"/>
              <a:gd name="connsiteX28" fmla="*/ 607039 w 1606334"/>
              <a:gd name="connsiteY28" fmla="*/ 320410 h 781620"/>
              <a:gd name="connsiteX29" fmla="*/ 720908 w 1606334"/>
              <a:gd name="connsiteY29" fmla="*/ 289556 h 781620"/>
              <a:gd name="connsiteX30" fmla="*/ 709909 w 1606334"/>
              <a:gd name="connsiteY30" fmla="*/ 81920 h 781620"/>
              <a:gd name="connsiteX31" fmla="*/ 763453 w 1606334"/>
              <a:gd name="connsiteY31" fmla="*/ 14857 h 781620"/>
              <a:gd name="connsiteX32" fmla="*/ 862445 w 1606334"/>
              <a:gd name="connsiteY32" fmla="*/ 0 h 781620"/>
              <a:gd name="connsiteX0" fmla="*/ 862445 w 1618483"/>
              <a:gd name="connsiteY0" fmla="*/ 0 h 781620"/>
              <a:gd name="connsiteX1" fmla="*/ 927215 w 1618483"/>
              <a:gd name="connsiteY1" fmla="*/ 153927 h 781620"/>
              <a:gd name="connsiteX2" fmla="*/ 906328 w 1618483"/>
              <a:gd name="connsiteY2" fmla="*/ 276795 h 781620"/>
              <a:gd name="connsiteX3" fmla="*/ 1309825 w 1618483"/>
              <a:gd name="connsiteY3" fmla="*/ 168170 h 781620"/>
              <a:gd name="connsiteX4" fmla="*/ 1371738 w 1618483"/>
              <a:gd name="connsiteY4" fmla="*/ 151400 h 781620"/>
              <a:gd name="connsiteX5" fmla="*/ 1398839 w 1618483"/>
              <a:gd name="connsiteY5" fmla="*/ 151786 h 781620"/>
              <a:gd name="connsiteX6" fmla="*/ 1529694 w 1618483"/>
              <a:gd name="connsiteY6" fmla="*/ 203239 h 781620"/>
              <a:gd name="connsiteX7" fmla="*/ 1605509 w 1618483"/>
              <a:gd name="connsiteY7" fmla="*/ 328042 h 781620"/>
              <a:gd name="connsiteX8" fmla="*/ 1344478 w 1618483"/>
              <a:gd name="connsiteY8" fmla="*/ 372045 h 781620"/>
              <a:gd name="connsiteX9" fmla="*/ 1249228 w 1618483"/>
              <a:gd name="connsiteY9" fmla="*/ 362520 h 781620"/>
              <a:gd name="connsiteX10" fmla="*/ 1096828 w 1618483"/>
              <a:gd name="connsiteY10" fmla="*/ 348232 h 781620"/>
              <a:gd name="connsiteX11" fmla="*/ 875531 w 1618483"/>
              <a:gd name="connsiteY11" fmla="*/ 376807 h 781620"/>
              <a:gd name="connsiteX12" fmla="*/ 870405 w 1618483"/>
              <a:gd name="connsiteY12" fmla="*/ 597592 h 781620"/>
              <a:gd name="connsiteX13" fmla="*/ 939665 w 1618483"/>
              <a:gd name="connsiteY13" fmla="*/ 648270 h 781620"/>
              <a:gd name="connsiteX14" fmla="*/ 1151098 w 1618483"/>
              <a:gd name="connsiteY14" fmla="*/ 597000 h 781620"/>
              <a:gd name="connsiteX15" fmla="*/ 1241562 w 1618483"/>
              <a:gd name="connsiteY15" fmla="*/ 637788 h 781620"/>
              <a:gd name="connsiteX16" fmla="*/ 1311163 w 1618483"/>
              <a:gd name="connsiteY16" fmla="*/ 676845 h 781620"/>
              <a:gd name="connsiteX17" fmla="*/ 1417457 w 1618483"/>
              <a:gd name="connsiteY17" fmla="*/ 734564 h 781620"/>
              <a:gd name="connsiteX18" fmla="*/ 1273040 w 1618483"/>
              <a:gd name="connsiteY18" fmla="*/ 767332 h 781620"/>
              <a:gd name="connsiteX19" fmla="*/ 1182553 w 1618483"/>
              <a:gd name="connsiteY19" fmla="*/ 781620 h 781620"/>
              <a:gd name="connsiteX20" fmla="*/ 1149215 w 1618483"/>
              <a:gd name="connsiteY20" fmla="*/ 776857 h 781620"/>
              <a:gd name="connsiteX21" fmla="*/ 761185 w 1618483"/>
              <a:gd name="connsiteY21" fmla="*/ 709430 h 781620"/>
              <a:gd name="connsiteX22" fmla="*/ 722382 w 1618483"/>
              <a:gd name="connsiteY22" fmla="*/ 550579 h 781620"/>
              <a:gd name="connsiteX23" fmla="*/ 704784 w 1618483"/>
              <a:gd name="connsiteY23" fmla="*/ 405382 h 781620"/>
              <a:gd name="connsiteX24" fmla="*/ 555331 w 1618483"/>
              <a:gd name="connsiteY24" fmla="*/ 471692 h 781620"/>
              <a:gd name="connsiteX25" fmla="*/ 392590 w 1618483"/>
              <a:gd name="connsiteY25" fmla="*/ 614633 h 781620"/>
              <a:gd name="connsiteX26" fmla="*/ 0 w 1618483"/>
              <a:gd name="connsiteY26" fmla="*/ 459339 h 781620"/>
              <a:gd name="connsiteX27" fmla="*/ 506278 w 1618483"/>
              <a:gd name="connsiteY27" fmla="*/ 357757 h 781620"/>
              <a:gd name="connsiteX28" fmla="*/ 607039 w 1618483"/>
              <a:gd name="connsiteY28" fmla="*/ 320410 h 781620"/>
              <a:gd name="connsiteX29" fmla="*/ 720908 w 1618483"/>
              <a:gd name="connsiteY29" fmla="*/ 289556 h 781620"/>
              <a:gd name="connsiteX30" fmla="*/ 709909 w 1618483"/>
              <a:gd name="connsiteY30" fmla="*/ 81920 h 781620"/>
              <a:gd name="connsiteX31" fmla="*/ 763453 w 1618483"/>
              <a:gd name="connsiteY31" fmla="*/ 14857 h 781620"/>
              <a:gd name="connsiteX32" fmla="*/ 862445 w 1618483"/>
              <a:gd name="connsiteY32" fmla="*/ 0 h 781620"/>
              <a:gd name="connsiteX0" fmla="*/ 862445 w 1604839"/>
              <a:gd name="connsiteY0" fmla="*/ 0 h 781620"/>
              <a:gd name="connsiteX1" fmla="*/ 927215 w 1604839"/>
              <a:gd name="connsiteY1" fmla="*/ 153927 h 781620"/>
              <a:gd name="connsiteX2" fmla="*/ 906328 w 1604839"/>
              <a:gd name="connsiteY2" fmla="*/ 276795 h 781620"/>
              <a:gd name="connsiteX3" fmla="*/ 1309825 w 1604839"/>
              <a:gd name="connsiteY3" fmla="*/ 168170 h 781620"/>
              <a:gd name="connsiteX4" fmla="*/ 1371738 w 1604839"/>
              <a:gd name="connsiteY4" fmla="*/ 151400 h 781620"/>
              <a:gd name="connsiteX5" fmla="*/ 1398839 w 1604839"/>
              <a:gd name="connsiteY5" fmla="*/ 151786 h 781620"/>
              <a:gd name="connsiteX6" fmla="*/ 1529694 w 1604839"/>
              <a:gd name="connsiteY6" fmla="*/ 203239 h 781620"/>
              <a:gd name="connsiteX7" fmla="*/ 1568112 w 1604839"/>
              <a:gd name="connsiteY7" fmla="*/ 321753 h 781620"/>
              <a:gd name="connsiteX8" fmla="*/ 1344478 w 1604839"/>
              <a:gd name="connsiteY8" fmla="*/ 372045 h 781620"/>
              <a:gd name="connsiteX9" fmla="*/ 1249228 w 1604839"/>
              <a:gd name="connsiteY9" fmla="*/ 362520 h 781620"/>
              <a:gd name="connsiteX10" fmla="*/ 1096828 w 1604839"/>
              <a:gd name="connsiteY10" fmla="*/ 348232 h 781620"/>
              <a:gd name="connsiteX11" fmla="*/ 875531 w 1604839"/>
              <a:gd name="connsiteY11" fmla="*/ 376807 h 781620"/>
              <a:gd name="connsiteX12" fmla="*/ 870405 w 1604839"/>
              <a:gd name="connsiteY12" fmla="*/ 597592 h 781620"/>
              <a:gd name="connsiteX13" fmla="*/ 939665 w 1604839"/>
              <a:gd name="connsiteY13" fmla="*/ 648270 h 781620"/>
              <a:gd name="connsiteX14" fmla="*/ 1151098 w 1604839"/>
              <a:gd name="connsiteY14" fmla="*/ 597000 h 781620"/>
              <a:gd name="connsiteX15" fmla="*/ 1241562 w 1604839"/>
              <a:gd name="connsiteY15" fmla="*/ 637788 h 781620"/>
              <a:gd name="connsiteX16" fmla="*/ 1311163 w 1604839"/>
              <a:gd name="connsiteY16" fmla="*/ 676845 h 781620"/>
              <a:gd name="connsiteX17" fmla="*/ 1417457 w 1604839"/>
              <a:gd name="connsiteY17" fmla="*/ 734564 h 781620"/>
              <a:gd name="connsiteX18" fmla="*/ 1273040 w 1604839"/>
              <a:gd name="connsiteY18" fmla="*/ 767332 h 781620"/>
              <a:gd name="connsiteX19" fmla="*/ 1182553 w 1604839"/>
              <a:gd name="connsiteY19" fmla="*/ 781620 h 781620"/>
              <a:gd name="connsiteX20" fmla="*/ 1149215 w 1604839"/>
              <a:gd name="connsiteY20" fmla="*/ 776857 h 781620"/>
              <a:gd name="connsiteX21" fmla="*/ 761185 w 1604839"/>
              <a:gd name="connsiteY21" fmla="*/ 709430 h 781620"/>
              <a:gd name="connsiteX22" fmla="*/ 722382 w 1604839"/>
              <a:gd name="connsiteY22" fmla="*/ 550579 h 781620"/>
              <a:gd name="connsiteX23" fmla="*/ 704784 w 1604839"/>
              <a:gd name="connsiteY23" fmla="*/ 405382 h 781620"/>
              <a:gd name="connsiteX24" fmla="*/ 555331 w 1604839"/>
              <a:gd name="connsiteY24" fmla="*/ 471692 h 781620"/>
              <a:gd name="connsiteX25" fmla="*/ 392590 w 1604839"/>
              <a:gd name="connsiteY25" fmla="*/ 614633 h 781620"/>
              <a:gd name="connsiteX26" fmla="*/ 0 w 1604839"/>
              <a:gd name="connsiteY26" fmla="*/ 459339 h 781620"/>
              <a:gd name="connsiteX27" fmla="*/ 506278 w 1604839"/>
              <a:gd name="connsiteY27" fmla="*/ 357757 h 781620"/>
              <a:gd name="connsiteX28" fmla="*/ 607039 w 1604839"/>
              <a:gd name="connsiteY28" fmla="*/ 320410 h 781620"/>
              <a:gd name="connsiteX29" fmla="*/ 720908 w 1604839"/>
              <a:gd name="connsiteY29" fmla="*/ 289556 h 781620"/>
              <a:gd name="connsiteX30" fmla="*/ 709909 w 1604839"/>
              <a:gd name="connsiteY30" fmla="*/ 81920 h 781620"/>
              <a:gd name="connsiteX31" fmla="*/ 763453 w 1604839"/>
              <a:gd name="connsiteY31" fmla="*/ 14857 h 781620"/>
              <a:gd name="connsiteX32" fmla="*/ 862445 w 1604839"/>
              <a:gd name="connsiteY32" fmla="*/ 0 h 781620"/>
              <a:gd name="connsiteX0" fmla="*/ 862445 w 1631592"/>
              <a:gd name="connsiteY0" fmla="*/ 0 h 781620"/>
              <a:gd name="connsiteX1" fmla="*/ 927215 w 1631592"/>
              <a:gd name="connsiteY1" fmla="*/ 153927 h 781620"/>
              <a:gd name="connsiteX2" fmla="*/ 906328 w 1631592"/>
              <a:gd name="connsiteY2" fmla="*/ 276795 h 781620"/>
              <a:gd name="connsiteX3" fmla="*/ 1309825 w 1631592"/>
              <a:gd name="connsiteY3" fmla="*/ 168170 h 781620"/>
              <a:gd name="connsiteX4" fmla="*/ 1371738 w 1631592"/>
              <a:gd name="connsiteY4" fmla="*/ 151400 h 781620"/>
              <a:gd name="connsiteX5" fmla="*/ 1398839 w 1631592"/>
              <a:gd name="connsiteY5" fmla="*/ 151786 h 781620"/>
              <a:gd name="connsiteX6" fmla="*/ 1529694 w 1631592"/>
              <a:gd name="connsiteY6" fmla="*/ 203239 h 781620"/>
              <a:gd name="connsiteX7" fmla="*/ 1568112 w 1631592"/>
              <a:gd name="connsiteY7" fmla="*/ 321753 h 781620"/>
              <a:gd name="connsiteX8" fmla="*/ 1344478 w 1631592"/>
              <a:gd name="connsiteY8" fmla="*/ 372045 h 781620"/>
              <a:gd name="connsiteX9" fmla="*/ 1249228 w 1631592"/>
              <a:gd name="connsiteY9" fmla="*/ 362520 h 781620"/>
              <a:gd name="connsiteX10" fmla="*/ 1096828 w 1631592"/>
              <a:gd name="connsiteY10" fmla="*/ 348232 h 781620"/>
              <a:gd name="connsiteX11" fmla="*/ 875531 w 1631592"/>
              <a:gd name="connsiteY11" fmla="*/ 376807 h 781620"/>
              <a:gd name="connsiteX12" fmla="*/ 870405 w 1631592"/>
              <a:gd name="connsiteY12" fmla="*/ 597592 h 781620"/>
              <a:gd name="connsiteX13" fmla="*/ 939665 w 1631592"/>
              <a:gd name="connsiteY13" fmla="*/ 648270 h 781620"/>
              <a:gd name="connsiteX14" fmla="*/ 1151098 w 1631592"/>
              <a:gd name="connsiteY14" fmla="*/ 597000 h 781620"/>
              <a:gd name="connsiteX15" fmla="*/ 1241562 w 1631592"/>
              <a:gd name="connsiteY15" fmla="*/ 637788 h 781620"/>
              <a:gd name="connsiteX16" fmla="*/ 1311163 w 1631592"/>
              <a:gd name="connsiteY16" fmla="*/ 676845 h 781620"/>
              <a:gd name="connsiteX17" fmla="*/ 1417457 w 1631592"/>
              <a:gd name="connsiteY17" fmla="*/ 734564 h 781620"/>
              <a:gd name="connsiteX18" fmla="*/ 1273040 w 1631592"/>
              <a:gd name="connsiteY18" fmla="*/ 767332 h 781620"/>
              <a:gd name="connsiteX19" fmla="*/ 1182553 w 1631592"/>
              <a:gd name="connsiteY19" fmla="*/ 781620 h 781620"/>
              <a:gd name="connsiteX20" fmla="*/ 1149215 w 1631592"/>
              <a:gd name="connsiteY20" fmla="*/ 776857 h 781620"/>
              <a:gd name="connsiteX21" fmla="*/ 761185 w 1631592"/>
              <a:gd name="connsiteY21" fmla="*/ 709430 h 781620"/>
              <a:gd name="connsiteX22" fmla="*/ 722382 w 1631592"/>
              <a:gd name="connsiteY22" fmla="*/ 550579 h 781620"/>
              <a:gd name="connsiteX23" fmla="*/ 704784 w 1631592"/>
              <a:gd name="connsiteY23" fmla="*/ 405382 h 781620"/>
              <a:gd name="connsiteX24" fmla="*/ 555331 w 1631592"/>
              <a:gd name="connsiteY24" fmla="*/ 471692 h 781620"/>
              <a:gd name="connsiteX25" fmla="*/ 392590 w 1631592"/>
              <a:gd name="connsiteY25" fmla="*/ 614633 h 781620"/>
              <a:gd name="connsiteX26" fmla="*/ 0 w 1631592"/>
              <a:gd name="connsiteY26" fmla="*/ 459339 h 781620"/>
              <a:gd name="connsiteX27" fmla="*/ 506278 w 1631592"/>
              <a:gd name="connsiteY27" fmla="*/ 357757 h 781620"/>
              <a:gd name="connsiteX28" fmla="*/ 607039 w 1631592"/>
              <a:gd name="connsiteY28" fmla="*/ 320410 h 781620"/>
              <a:gd name="connsiteX29" fmla="*/ 720908 w 1631592"/>
              <a:gd name="connsiteY29" fmla="*/ 289556 h 781620"/>
              <a:gd name="connsiteX30" fmla="*/ 709909 w 1631592"/>
              <a:gd name="connsiteY30" fmla="*/ 81920 h 781620"/>
              <a:gd name="connsiteX31" fmla="*/ 763453 w 1631592"/>
              <a:gd name="connsiteY31" fmla="*/ 14857 h 781620"/>
              <a:gd name="connsiteX32" fmla="*/ 862445 w 1631592"/>
              <a:gd name="connsiteY32" fmla="*/ 0 h 781620"/>
              <a:gd name="connsiteX0" fmla="*/ 862445 w 1631592"/>
              <a:gd name="connsiteY0" fmla="*/ 0 h 781620"/>
              <a:gd name="connsiteX1" fmla="*/ 927215 w 1631592"/>
              <a:gd name="connsiteY1" fmla="*/ 153927 h 781620"/>
              <a:gd name="connsiteX2" fmla="*/ 906328 w 1631592"/>
              <a:gd name="connsiteY2" fmla="*/ 276795 h 781620"/>
              <a:gd name="connsiteX3" fmla="*/ 1309825 w 1631592"/>
              <a:gd name="connsiteY3" fmla="*/ 168170 h 781620"/>
              <a:gd name="connsiteX4" fmla="*/ 1371738 w 1631592"/>
              <a:gd name="connsiteY4" fmla="*/ 151400 h 781620"/>
              <a:gd name="connsiteX5" fmla="*/ 1398839 w 1631592"/>
              <a:gd name="connsiteY5" fmla="*/ 151786 h 781620"/>
              <a:gd name="connsiteX6" fmla="*/ 1529694 w 1631592"/>
              <a:gd name="connsiteY6" fmla="*/ 203239 h 781620"/>
              <a:gd name="connsiteX7" fmla="*/ 1568112 w 1631592"/>
              <a:gd name="connsiteY7" fmla="*/ 321753 h 781620"/>
              <a:gd name="connsiteX8" fmla="*/ 1344478 w 1631592"/>
              <a:gd name="connsiteY8" fmla="*/ 372045 h 781620"/>
              <a:gd name="connsiteX9" fmla="*/ 1249228 w 1631592"/>
              <a:gd name="connsiteY9" fmla="*/ 362520 h 781620"/>
              <a:gd name="connsiteX10" fmla="*/ 1096828 w 1631592"/>
              <a:gd name="connsiteY10" fmla="*/ 348232 h 781620"/>
              <a:gd name="connsiteX11" fmla="*/ 875531 w 1631592"/>
              <a:gd name="connsiteY11" fmla="*/ 376807 h 781620"/>
              <a:gd name="connsiteX12" fmla="*/ 870405 w 1631592"/>
              <a:gd name="connsiteY12" fmla="*/ 597592 h 781620"/>
              <a:gd name="connsiteX13" fmla="*/ 939665 w 1631592"/>
              <a:gd name="connsiteY13" fmla="*/ 648270 h 781620"/>
              <a:gd name="connsiteX14" fmla="*/ 1151098 w 1631592"/>
              <a:gd name="connsiteY14" fmla="*/ 597000 h 781620"/>
              <a:gd name="connsiteX15" fmla="*/ 1241562 w 1631592"/>
              <a:gd name="connsiteY15" fmla="*/ 637788 h 781620"/>
              <a:gd name="connsiteX16" fmla="*/ 1311163 w 1631592"/>
              <a:gd name="connsiteY16" fmla="*/ 676845 h 781620"/>
              <a:gd name="connsiteX17" fmla="*/ 1417457 w 1631592"/>
              <a:gd name="connsiteY17" fmla="*/ 734564 h 781620"/>
              <a:gd name="connsiteX18" fmla="*/ 1273040 w 1631592"/>
              <a:gd name="connsiteY18" fmla="*/ 767332 h 781620"/>
              <a:gd name="connsiteX19" fmla="*/ 1182553 w 1631592"/>
              <a:gd name="connsiteY19" fmla="*/ 781620 h 781620"/>
              <a:gd name="connsiteX20" fmla="*/ 1149215 w 1631592"/>
              <a:gd name="connsiteY20" fmla="*/ 776857 h 781620"/>
              <a:gd name="connsiteX21" fmla="*/ 761185 w 1631592"/>
              <a:gd name="connsiteY21" fmla="*/ 709430 h 781620"/>
              <a:gd name="connsiteX22" fmla="*/ 722382 w 1631592"/>
              <a:gd name="connsiteY22" fmla="*/ 550579 h 781620"/>
              <a:gd name="connsiteX23" fmla="*/ 704784 w 1631592"/>
              <a:gd name="connsiteY23" fmla="*/ 405382 h 781620"/>
              <a:gd name="connsiteX24" fmla="*/ 555331 w 1631592"/>
              <a:gd name="connsiteY24" fmla="*/ 471692 h 781620"/>
              <a:gd name="connsiteX25" fmla="*/ 392590 w 1631592"/>
              <a:gd name="connsiteY25" fmla="*/ 614633 h 781620"/>
              <a:gd name="connsiteX26" fmla="*/ 0 w 1631592"/>
              <a:gd name="connsiteY26" fmla="*/ 459339 h 781620"/>
              <a:gd name="connsiteX27" fmla="*/ 506278 w 1631592"/>
              <a:gd name="connsiteY27" fmla="*/ 357757 h 781620"/>
              <a:gd name="connsiteX28" fmla="*/ 607039 w 1631592"/>
              <a:gd name="connsiteY28" fmla="*/ 320410 h 781620"/>
              <a:gd name="connsiteX29" fmla="*/ 720908 w 1631592"/>
              <a:gd name="connsiteY29" fmla="*/ 289556 h 781620"/>
              <a:gd name="connsiteX30" fmla="*/ 630716 w 1631592"/>
              <a:gd name="connsiteY30" fmla="*/ 50475 h 781620"/>
              <a:gd name="connsiteX31" fmla="*/ 763453 w 1631592"/>
              <a:gd name="connsiteY31" fmla="*/ 14857 h 781620"/>
              <a:gd name="connsiteX32" fmla="*/ 862445 w 1631592"/>
              <a:gd name="connsiteY32" fmla="*/ 0 h 781620"/>
              <a:gd name="connsiteX0" fmla="*/ 862445 w 1631592"/>
              <a:gd name="connsiteY0" fmla="*/ 26690 h 808310"/>
              <a:gd name="connsiteX1" fmla="*/ 927215 w 1631592"/>
              <a:gd name="connsiteY1" fmla="*/ 180617 h 808310"/>
              <a:gd name="connsiteX2" fmla="*/ 906328 w 1631592"/>
              <a:gd name="connsiteY2" fmla="*/ 303485 h 808310"/>
              <a:gd name="connsiteX3" fmla="*/ 1309825 w 1631592"/>
              <a:gd name="connsiteY3" fmla="*/ 194860 h 808310"/>
              <a:gd name="connsiteX4" fmla="*/ 1371738 w 1631592"/>
              <a:gd name="connsiteY4" fmla="*/ 178090 h 808310"/>
              <a:gd name="connsiteX5" fmla="*/ 1398839 w 1631592"/>
              <a:gd name="connsiteY5" fmla="*/ 178476 h 808310"/>
              <a:gd name="connsiteX6" fmla="*/ 1529694 w 1631592"/>
              <a:gd name="connsiteY6" fmla="*/ 229929 h 808310"/>
              <a:gd name="connsiteX7" fmla="*/ 1568112 w 1631592"/>
              <a:gd name="connsiteY7" fmla="*/ 348443 h 808310"/>
              <a:gd name="connsiteX8" fmla="*/ 1344478 w 1631592"/>
              <a:gd name="connsiteY8" fmla="*/ 398735 h 808310"/>
              <a:gd name="connsiteX9" fmla="*/ 1249228 w 1631592"/>
              <a:gd name="connsiteY9" fmla="*/ 389210 h 808310"/>
              <a:gd name="connsiteX10" fmla="*/ 1096828 w 1631592"/>
              <a:gd name="connsiteY10" fmla="*/ 374922 h 808310"/>
              <a:gd name="connsiteX11" fmla="*/ 875531 w 1631592"/>
              <a:gd name="connsiteY11" fmla="*/ 403497 h 808310"/>
              <a:gd name="connsiteX12" fmla="*/ 870405 w 1631592"/>
              <a:gd name="connsiteY12" fmla="*/ 624282 h 808310"/>
              <a:gd name="connsiteX13" fmla="*/ 939665 w 1631592"/>
              <a:gd name="connsiteY13" fmla="*/ 674960 h 808310"/>
              <a:gd name="connsiteX14" fmla="*/ 1151098 w 1631592"/>
              <a:gd name="connsiteY14" fmla="*/ 623690 h 808310"/>
              <a:gd name="connsiteX15" fmla="*/ 1241562 w 1631592"/>
              <a:gd name="connsiteY15" fmla="*/ 664478 h 808310"/>
              <a:gd name="connsiteX16" fmla="*/ 1311163 w 1631592"/>
              <a:gd name="connsiteY16" fmla="*/ 703535 h 808310"/>
              <a:gd name="connsiteX17" fmla="*/ 1417457 w 1631592"/>
              <a:gd name="connsiteY17" fmla="*/ 761254 h 808310"/>
              <a:gd name="connsiteX18" fmla="*/ 1273040 w 1631592"/>
              <a:gd name="connsiteY18" fmla="*/ 794022 h 808310"/>
              <a:gd name="connsiteX19" fmla="*/ 1182553 w 1631592"/>
              <a:gd name="connsiteY19" fmla="*/ 808310 h 808310"/>
              <a:gd name="connsiteX20" fmla="*/ 1149215 w 1631592"/>
              <a:gd name="connsiteY20" fmla="*/ 803547 h 808310"/>
              <a:gd name="connsiteX21" fmla="*/ 761185 w 1631592"/>
              <a:gd name="connsiteY21" fmla="*/ 736120 h 808310"/>
              <a:gd name="connsiteX22" fmla="*/ 722382 w 1631592"/>
              <a:gd name="connsiteY22" fmla="*/ 577269 h 808310"/>
              <a:gd name="connsiteX23" fmla="*/ 704784 w 1631592"/>
              <a:gd name="connsiteY23" fmla="*/ 432072 h 808310"/>
              <a:gd name="connsiteX24" fmla="*/ 555331 w 1631592"/>
              <a:gd name="connsiteY24" fmla="*/ 498382 h 808310"/>
              <a:gd name="connsiteX25" fmla="*/ 392590 w 1631592"/>
              <a:gd name="connsiteY25" fmla="*/ 641323 h 808310"/>
              <a:gd name="connsiteX26" fmla="*/ 0 w 1631592"/>
              <a:gd name="connsiteY26" fmla="*/ 486029 h 808310"/>
              <a:gd name="connsiteX27" fmla="*/ 506278 w 1631592"/>
              <a:gd name="connsiteY27" fmla="*/ 384447 h 808310"/>
              <a:gd name="connsiteX28" fmla="*/ 607039 w 1631592"/>
              <a:gd name="connsiteY28" fmla="*/ 347100 h 808310"/>
              <a:gd name="connsiteX29" fmla="*/ 720908 w 1631592"/>
              <a:gd name="connsiteY29" fmla="*/ 316246 h 808310"/>
              <a:gd name="connsiteX30" fmla="*/ 621917 w 1631592"/>
              <a:gd name="connsiteY30" fmla="*/ 14274 h 808310"/>
              <a:gd name="connsiteX31" fmla="*/ 763453 w 1631592"/>
              <a:gd name="connsiteY31" fmla="*/ 41547 h 808310"/>
              <a:gd name="connsiteX32" fmla="*/ 862445 w 1631592"/>
              <a:gd name="connsiteY32" fmla="*/ 26690 h 808310"/>
              <a:gd name="connsiteX0" fmla="*/ 862445 w 1631592"/>
              <a:gd name="connsiteY0" fmla="*/ 79595 h 861215"/>
              <a:gd name="connsiteX1" fmla="*/ 927215 w 1631592"/>
              <a:gd name="connsiteY1" fmla="*/ 233522 h 861215"/>
              <a:gd name="connsiteX2" fmla="*/ 906328 w 1631592"/>
              <a:gd name="connsiteY2" fmla="*/ 356390 h 861215"/>
              <a:gd name="connsiteX3" fmla="*/ 1309825 w 1631592"/>
              <a:gd name="connsiteY3" fmla="*/ 247765 h 861215"/>
              <a:gd name="connsiteX4" fmla="*/ 1371738 w 1631592"/>
              <a:gd name="connsiteY4" fmla="*/ 230995 h 861215"/>
              <a:gd name="connsiteX5" fmla="*/ 1398839 w 1631592"/>
              <a:gd name="connsiteY5" fmla="*/ 231381 h 861215"/>
              <a:gd name="connsiteX6" fmla="*/ 1529694 w 1631592"/>
              <a:gd name="connsiteY6" fmla="*/ 282834 h 861215"/>
              <a:gd name="connsiteX7" fmla="*/ 1568112 w 1631592"/>
              <a:gd name="connsiteY7" fmla="*/ 401348 h 861215"/>
              <a:gd name="connsiteX8" fmla="*/ 1344478 w 1631592"/>
              <a:gd name="connsiteY8" fmla="*/ 451640 h 861215"/>
              <a:gd name="connsiteX9" fmla="*/ 1249228 w 1631592"/>
              <a:gd name="connsiteY9" fmla="*/ 442115 h 861215"/>
              <a:gd name="connsiteX10" fmla="*/ 1096828 w 1631592"/>
              <a:gd name="connsiteY10" fmla="*/ 427827 h 861215"/>
              <a:gd name="connsiteX11" fmla="*/ 875531 w 1631592"/>
              <a:gd name="connsiteY11" fmla="*/ 456402 h 861215"/>
              <a:gd name="connsiteX12" fmla="*/ 870405 w 1631592"/>
              <a:gd name="connsiteY12" fmla="*/ 677187 h 861215"/>
              <a:gd name="connsiteX13" fmla="*/ 939665 w 1631592"/>
              <a:gd name="connsiteY13" fmla="*/ 727865 h 861215"/>
              <a:gd name="connsiteX14" fmla="*/ 1151098 w 1631592"/>
              <a:gd name="connsiteY14" fmla="*/ 676595 h 861215"/>
              <a:gd name="connsiteX15" fmla="*/ 1241562 w 1631592"/>
              <a:gd name="connsiteY15" fmla="*/ 717383 h 861215"/>
              <a:gd name="connsiteX16" fmla="*/ 1311163 w 1631592"/>
              <a:gd name="connsiteY16" fmla="*/ 756440 h 861215"/>
              <a:gd name="connsiteX17" fmla="*/ 1417457 w 1631592"/>
              <a:gd name="connsiteY17" fmla="*/ 814159 h 861215"/>
              <a:gd name="connsiteX18" fmla="*/ 1273040 w 1631592"/>
              <a:gd name="connsiteY18" fmla="*/ 846927 h 861215"/>
              <a:gd name="connsiteX19" fmla="*/ 1182553 w 1631592"/>
              <a:gd name="connsiteY19" fmla="*/ 861215 h 861215"/>
              <a:gd name="connsiteX20" fmla="*/ 1149215 w 1631592"/>
              <a:gd name="connsiteY20" fmla="*/ 856452 h 861215"/>
              <a:gd name="connsiteX21" fmla="*/ 761185 w 1631592"/>
              <a:gd name="connsiteY21" fmla="*/ 789025 h 861215"/>
              <a:gd name="connsiteX22" fmla="*/ 722382 w 1631592"/>
              <a:gd name="connsiteY22" fmla="*/ 630174 h 861215"/>
              <a:gd name="connsiteX23" fmla="*/ 704784 w 1631592"/>
              <a:gd name="connsiteY23" fmla="*/ 484977 h 861215"/>
              <a:gd name="connsiteX24" fmla="*/ 555331 w 1631592"/>
              <a:gd name="connsiteY24" fmla="*/ 551287 h 861215"/>
              <a:gd name="connsiteX25" fmla="*/ 392590 w 1631592"/>
              <a:gd name="connsiteY25" fmla="*/ 694228 h 861215"/>
              <a:gd name="connsiteX26" fmla="*/ 0 w 1631592"/>
              <a:gd name="connsiteY26" fmla="*/ 538934 h 861215"/>
              <a:gd name="connsiteX27" fmla="*/ 506278 w 1631592"/>
              <a:gd name="connsiteY27" fmla="*/ 437352 h 861215"/>
              <a:gd name="connsiteX28" fmla="*/ 607039 w 1631592"/>
              <a:gd name="connsiteY28" fmla="*/ 400005 h 861215"/>
              <a:gd name="connsiteX29" fmla="*/ 720908 w 1631592"/>
              <a:gd name="connsiteY29" fmla="*/ 369151 h 861215"/>
              <a:gd name="connsiteX30" fmla="*/ 621917 w 1631592"/>
              <a:gd name="connsiteY30" fmla="*/ 67179 h 861215"/>
              <a:gd name="connsiteX31" fmla="*/ 809649 w 1631592"/>
              <a:gd name="connsiteY31" fmla="*/ 115 h 861215"/>
              <a:gd name="connsiteX32" fmla="*/ 862445 w 1631592"/>
              <a:gd name="connsiteY32" fmla="*/ 79595 h 861215"/>
              <a:gd name="connsiteX0" fmla="*/ 935039 w 1631592"/>
              <a:gd name="connsiteY0" fmla="*/ 48175 h 861241"/>
              <a:gd name="connsiteX1" fmla="*/ 927215 w 1631592"/>
              <a:gd name="connsiteY1" fmla="*/ 233548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720908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720908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684986 w 1631592"/>
              <a:gd name="connsiteY23" fmla="*/ 489196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00384 w 1631592"/>
              <a:gd name="connsiteY22" fmla="*/ 642778 h 861241"/>
              <a:gd name="connsiteX23" fmla="*/ 684986 w 1631592"/>
              <a:gd name="connsiteY23" fmla="*/ 489196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241562 w 1631592"/>
              <a:gd name="connsiteY15" fmla="*/ 717409 h 901210"/>
              <a:gd name="connsiteX16" fmla="*/ 1311163 w 1631592"/>
              <a:gd name="connsiteY16" fmla="*/ 756466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311163 w 1631592"/>
              <a:gd name="connsiteY16" fmla="*/ 756466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48835 w 1631592"/>
              <a:gd name="connsiteY28" fmla="*/ 391645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15838 w 1631592"/>
              <a:gd name="connsiteY28" fmla="*/ 400030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15838 w 1631592"/>
              <a:gd name="connsiteY28" fmla="*/ 400030 h 901210"/>
              <a:gd name="connsiteX29" fmla="*/ 692311 w 1631592"/>
              <a:gd name="connsiteY29" fmla="*/ 383852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1592" h="901210">
                <a:moveTo>
                  <a:pt x="935039" y="48175"/>
                </a:moveTo>
                <a:cubicBezTo>
                  <a:pt x="1072562" y="108074"/>
                  <a:pt x="946764" y="159383"/>
                  <a:pt x="940414" y="241933"/>
                </a:cubicBezTo>
                <a:cubicBezTo>
                  <a:pt x="934064" y="276858"/>
                  <a:pt x="909503" y="302441"/>
                  <a:pt x="906328" y="356416"/>
                </a:cubicBezTo>
                <a:cubicBezTo>
                  <a:pt x="973003" y="346891"/>
                  <a:pt x="1233625" y="247791"/>
                  <a:pt x="1309825" y="247791"/>
                </a:cubicBezTo>
                <a:lnTo>
                  <a:pt x="1371738" y="231021"/>
                </a:lnTo>
                <a:lnTo>
                  <a:pt x="1398839" y="231407"/>
                </a:lnTo>
                <a:lnTo>
                  <a:pt x="1529694" y="282860"/>
                </a:lnTo>
                <a:cubicBezTo>
                  <a:pt x="1686335" y="321795"/>
                  <a:pt x="1631680" y="373878"/>
                  <a:pt x="1568112" y="401374"/>
                </a:cubicBezTo>
                <a:cubicBezTo>
                  <a:pt x="1583987" y="436299"/>
                  <a:pt x="1397625" y="444872"/>
                  <a:pt x="1344478" y="451666"/>
                </a:cubicBezTo>
                <a:cubicBezTo>
                  <a:pt x="1291331" y="458461"/>
                  <a:pt x="1280978" y="448491"/>
                  <a:pt x="1249228" y="442141"/>
                </a:cubicBezTo>
                <a:cubicBezTo>
                  <a:pt x="1182553" y="432616"/>
                  <a:pt x="1159111" y="425472"/>
                  <a:pt x="1096828" y="427853"/>
                </a:cubicBezTo>
                <a:cubicBezTo>
                  <a:pt x="1034545" y="430234"/>
                  <a:pt x="945381" y="437378"/>
                  <a:pt x="875531" y="456428"/>
                </a:cubicBezTo>
                <a:cubicBezTo>
                  <a:pt x="866006" y="561203"/>
                  <a:pt x="867230" y="626413"/>
                  <a:pt x="870405" y="677213"/>
                </a:cubicBezTo>
                <a:cubicBezTo>
                  <a:pt x="870405" y="693088"/>
                  <a:pt x="911090" y="718366"/>
                  <a:pt x="939665" y="727891"/>
                </a:cubicBezTo>
                <a:cubicBezTo>
                  <a:pt x="961890" y="734241"/>
                  <a:pt x="1074898" y="676621"/>
                  <a:pt x="1151098" y="676621"/>
                </a:cubicBezTo>
                <a:cubicBezTo>
                  <a:pt x="1214598" y="673446"/>
                  <a:pt x="1293882" y="680753"/>
                  <a:pt x="1309757" y="677578"/>
                </a:cubicBezTo>
                <a:cubicBezTo>
                  <a:pt x="1331982" y="677578"/>
                  <a:pt x="1442801" y="702253"/>
                  <a:pt x="1460751" y="725021"/>
                </a:cubicBezTo>
                <a:cubicBezTo>
                  <a:pt x="1478701" y="747789"/>
                  <a:pt x="1411107" y="785610"/>
                  <a:pt x="1417457" y="814185"/>
                </a:cubicBezTo>
                <a:cubicBezTo>
                  <a:pt x="1417457" y="826885"/>
                  <a:pt x="1312191" y="839110"/>
                  <a:pt x="1273040" y="846953"/>
                </a:cubicBezTo>
                <a:cubicBezTo>
                  <a:pt x="1233889" y="854796"/>
                  <a:pt x="1192078" y="861241"/>
                  <a:pt x="1182553" y="861241"/>
                </a:cubicBezTo>
                <a:lnTo>
                  <a:pt x="1149215" y="856478"/>
                </a:lnTo>
                <a:cubicBezTo>
                  <a:pt x="996815" y="837428"/>
                  <a:pt x="874805" y="956108"/>
                  <a:pt x="776584" y="868713"/>
                </a:cubicBezTo>
                <a:cubicBezTo>
                  <a:pt x="725784" y="827438"/>
                  <a:pt x="715650" y="706031"/>
                  <a:pt x="700384" y="642778"/>
                </a:cubicBezTo>
                <a:cubicBezTo>
                  <a:pt x="685118" y="579525"/>
                  <a:pt x="707717" y="508246"/>
                  <a:pt x="684986" y="489196"/>
                </a:cubicBezTo>
                <a:cubicBezTo>
                  <a:pt x="621486" y="508246"/>
                  <a:pt x="590732" y="528253"/>
                  <a:pt x="555331" y="551313"/>
                </a:cubicBezTo>
                <a:cubicBezTo>
                  <a:pt x="533106" y="554488"/>
                  <a:pt x="408465" y="706954"/>
                  <a:pt x="392590" y="694254"/>
                </a:cubicBezTo>
                <a:cubicBezTo>
                  <a:pt x="332265" y="684729"/>
                  <a:pt x="6350" y="577060"/>
                  <a:pt x="0" y="538960"/>
                </a:cubicBezTo>
                <a:cubicBezTo>
                  <a:pt x="22225" y="545310"/>
                  <a:pt x="403638" y="460533"/>
                  <a:pt x="506278" y="437378"/>
                </a:cubicBezTo>
                <a:cubicBezTo>
                  <a:pt x="608918" y="414223"/>
                  <a:pt x="595087" y="420037"/>
                  <a:pt x="615838" y="400030"/>
                </a:cubicBezTo>
                <a:cubicBezTo>
                  <a:pt x="674463" y="389427"/>
                  <a:pt x="609761" y="402902"/>
                  <a:pt x="692311" y="383852"/>
                </a:cubicBezTo>
                <a:lnTo>
                  <a:pt x="621917" y="67205"/>
                </a:lnTo>
                <a:cubicBezTo>
                  <a:pt x="604318" y="24016"/>
                  <a:pt x="757462" y="3313"/>
                  <a:pt x="809649" y="141"/>
                </a:cubicBezTo>
                <a:cubicBezTo>
                  <a:pt x="861836" y="-3031"/>
                  <a:pt x="922339" y="48175"/>
                  <a:pt x="935039" y="48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AD9AC9-9AC8-1B8B-B392-4CB0DDB92E57}"/>
              </a:ext>
            </a:extLst>
          </p:cNvPr>
          <p:cNvSpPr txBox="1"/>
          <p:nvPr/>
        </p:nvSpPr>
        <p:spPr>
          <a:xfrm>
            <a:off x="3157753" y="1210233"/>
            <a:ext cx="1839494" cy="2209345"/>
          </a:xfrm>
          <a:custGeom>
            <a:avLst/>
            <a:gdLst>
              <a:gd name="connsiteX0" fmla="*/ 517819 w 828675"/>
              <a:gd name="connsiteY0" fmla="*/ 39 h 990391"/>
              <a:gd name="connsiteX1" fmla="*/ 55245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519113 w 828675"/>
              <a:gd name="connsiteY31" fmla="*/ 56941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5245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6794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67940 w 828675"/>
              <a:gd name="connsiteY1" fmla="*/ 71228 h 990391"/>
              <a:gd name="connsiteX2" fmla="*/ 606441 w 828675"/>
              <a:gd name="connsiteY2" fmla="*/ 156647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19088 w 828675"/>
              <a:gd name="connsiteY29" fmla="*/ 282883 h 992496"/>
              <a:gd name="connsiteX30" fmla="*/ 438150 w 828675"/>
              <a:gd name="connsiteY30" fmla="*/ 173346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19088 w 828675"/>
              <a:gd name="connsiteY29" fmla="*/ 282883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63436 w 828675"/>
              <a:gd name="connsiteY28" fmla="*/ 344796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16498 w 828675"/>
              <a:gd name="connsiteY4" fmla="*/ 186971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16498 w 828675"/>
              <a:gd name="connsiteY4" fmla="*/ 186971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48172"/>
              <a:gd name="connsiteY0" fmla="*/ 2144 h 992496"/>
              <a:gd name="connsiteX1" fmla="*/ 567940 w 848172"/>
              <a:gd name="connsiteY1" fmla="*/ 73333 h 992496"/>
              <a:gd name="connsiteX2" fmla="*/ 606441 w 848172"/>
              <a:gd name="connsiteY2" fmla="*/ 158752 h 992496"/>
              <a:gd name="connsiteX3" fmla="*/ 566738 w 848172"/>
              <a:gd name="connsiteY3" fmla="*/ 216208 h 992496"/>
              <a:gd name="connsiteX4" fmla="*/ 716498 w 848172"/>
              <a:gd name="connsiteY4" fmla="*/ 186971 h 992496"/>
              <a:gd name="connsiteX5" fmla="*/ 841407 w 848172"/>
              <a:gd name="connsiteY5" fmla="*/ 180707 h 992496"/>
              <a:gd name="connsiteX6" fmla="*/ 828675 w 848172"/>
              <a:gd name="connsiteY6" fmla="*/ 278121 h 992496"/>
              <a:gd name="connsiteX7" fmla="*/ 804863 w 848172"/>
              <a:gd name="connsiteY7" fmla="*/ 363846 h 992496"/>
              <a:gd name="connsiteX8" fmla="*/ 671513 w 848172"/>
              <a:gd name="connsiteY8" fmla="*/ 568633 h 992496"/>
              <a:gd name="connsiteX9" fmla="*/ 704850 w 848172"/>
              <a:gd name="connsiteY9" fmla="*/ 597208 h 992496"/>
              <a:gd name="connsiteX10" fmla="*/ 728663 w 848172"/>
              <a:gd name="connsiteY10" fmla="*/ 659121 h 992496"/>
              <a:gd name="connsiteX11" fmla="*/ 619125 w 848172"/>
              <a:gd name="connsiteY11" fmla="*/ 644833 h 992496"/>
              <a:gd name="connsiteX12" fmla="*/ 347663 w 848172"/>
              <a:gd name="connsiteY12" fmla="*/ 897246 h 992496"/>
              <a:gd name="connsiteX13" fmla="*/ 95250 w 848172"/>
              <a:gd name="connsiteY13" fmla="*/ 992496 h 992496"/>
              <a:gd name="connsiteX14" fmla="*/ 0 w 848172"/>
              <a:gd name="connsiteY14" fmla="*/ 982971 h 992496"/>
              <a:gd name="connsiteX15" fmla="*/ 4763 w 848172"/>
              <a:gd name="connsiteY15" fmla="*/ 978208 h 992496"/>
              <a:gd name="connsiteX16" fmla="*/ 190500 w 848172"/>
              <a:gd name="connsiteY16" fmla="*/ 887721 h 992496"/>
              <a:gd name="connsiteX17" fmla="*/ 295275 w 848172"/>
              <a:gd name="connsiteY17" fmla="*/ 801996 h 992496"/>
              <a:gd name="connsiteX18" fmla="*/ 357188 w 848172"/>
              <a:gd name="connsiteY18" fmla="*/ 740083 h 992496"/>
              <a:gd name="connsiteX19" fmla="*/ 514350 w 848172"/>
              <a:gd name="connsiteY19" fmla="*/ 587683 h 992496"/>
              <a:gd name="connsiteX20" fmla="*/ 485775 w 848172"/>
              <a:gd name="connsiteY20" fmla="*/ 573396 h 992496"/>
              <a:gd name="connsiteX21" fmla="*/ 376238 w 848172"/>
              <a:gd name="connsiteY21" fmla="*/ 492433 h 992496"/>
              <a:gd name="connsiteX22" fmla="*/ 447675 w 848172"/>
              <a:gd name="connsiteY22" fmla="*/ 478146 h 992496"/>
              <a:gd name="connsiteX23" fmla="*/ 581025 w 848172"/>
              <a:gd name="connsiteY23" fmla="*/ 506721 h 992496"/>
              <a:gd name="connsiteX24" fmla="*/ 714375 w 848172"/>
              <a:gd name="connsiteY24" fmla="*/ 254308 h 992496"/>
              <a:gd name="connsiteX25" fmla="*/ 695325 w 848172"/>
              <a:gd name="connsiteY25" fmla="*/ 230496 h 992496"/>
              <a:gd name="connsiteX26" fmla="*/ 518194 w 848172"/>
              <a:gd name="connsiteY26" fmla="*/ 301933 h 992496"/>
              <a:gd name="connsiteX27" fmla="*/ 438481 w 848172"/>
              <a:gd name="connsiteY27" fmla="*/ 376809 h 992496"/>
              <a:gd name="connsiteX28" fmla="*/ 344503 w 848172"/>
              <a:gd name="connsiteY28" fmla="*/ 368302 h 992496"/>
              <a:gd name="connsiteX29" fmla="*/ 344905 w 848172"/>
              <a:gd name="connsiteY29" fmla="*/ 277459 h 992496"/>
              <a:gd name="connsiteX30" fmla="*/ 427823 w 848172"/>
              <a:gd name="connsiteY30" fmla="*/ 142607 h 992496"/>
              <a:gd name="connsiteX31" fmla="*/ 457153 w 848172"/>
              <a:gd name="connsiteY31" fmla="*/ 102442 h 992496"/>
              <a:gd name="connsiteX32" fmla="*/ 517819 w 848172"/>
              <a:gd name="connsiteY32" fmla="*/ 2144 h 992496"/>
              <a:gd name="connsiteX0" fmla="*/ 517819 w 848172"/>
              <a:gd name="connsiteY0" fmla="*/ 2144 h 992496"/>
              <a:gd name="connsiteX1" fmla="*/ 567940 w 848172"/>
              <a:gd name="connsiteY1" fmla="*/ 73333 h 992496"/>
              <a:gd name="connsiteX2" fmla="*/ 606441 w 848172"/>
              <a:gd name="connsiteY2" fmla="*/ 158752 h 992496"/>
              <a:gd name="connsiteX3" fmla="*/ 566738 w 848172"/>
              <a:gd name="connsiteY3" fmla="*/ 216208 h 992496"/>
              <a:gd name="connsiteX4" fmla="*/ 716498 w 848172"/>
              <a:gd name="connsiteY4" fmla="*/ 186971 h 992496"/>
              <a:gd name="connsiteX5" fmla="*/ 841407 w 848172"/>
              <a:gd name="connsiteY5" fmla="*/ 180707 h 992496"/>
              <a:gd name="connsiteX6" fmla="*/ 828675 w 848172"/>
              <a:gd name="connsiteY6" fmla="*/ 278121 h 992496"/>
              <a:gd name="connsiteX7" fmla="*/ 804863 w 848172"/>
              <a:gd name="connsiteY7" fmla="*/ 363846 h 992496"/>
              <a:gd name="connsiteX8" fmla="*/ 671513 w 848172"/>
              <a:gd name="connsiteY8" fmla="*/ 568633 h 992496"/>
              <a:gd name="connsiteX9" fmla="*/ 704850 w 848172"/>
              <a:gd name="connsiteY9" fmla="*/ 597208 h 992496"/>
              <a:gd name="connsiteX10" fmla="*/ 728663 w 848172"/>
              <a:gd name="connsiteY10" fmla="*/ 659121 h 992496"/>
              <a:gd name="connsiteX11" fmla="*/ 619125 w 848172"/>
              <a:gd name="connsiteY11" fmla="*/ 644833 h 992496"/>
              <a:gd name="connsiteX12" fmla="*/ 347663 w 848172"/>
              <a:gd name="connsiteY12" fmla="*/ 897246 h 992496"/>
              <a:gd name="connsiteX13" fmla="*/ 95250 w 848172"/>
              <a:gd name="connsiteY13" fmla="*/ 992496 h 992496"/>
              <a:gd name="connsiteX14" fmla="*/ 0 w 848172"/>
              <a:gd name="connsiteY14" fmla="*/ 982971 h 992496"/>
              <a:gd name="connsiteX15" fmla="*/ 4763 w 848172"/>
              <a:gd name="connsiteY15" fmla="*/ 978208 h 992496"/>
              <a:gd name="connsiteX16" fmla="*/ 190500 w 848172"/>
              <a:gd name="connsiteY16" fmla="*/ 887721 h 992496"/>
              <a:gd name="connsiteX17" fmla="*/ 295275 w 848172"/>
              <a:gd name="connsiteY17" fmla="*/ 801996 h 992496"/>
              <a:gd name="connsiteX18" fmla="*/ 357188 w 848172"/>
              <a:gd name="connsiteY18" fmla="*/ 740083 h 992496"/>
              <a:gd name="connsiteX19" fmla="*/ 514350 w 848172"/>
              <a:gd name="connsiteY19" fmla="*/ 587683 h 992496"/>
              <a:gd name="connsiteX20" fmla="*/ 485775 w 848172"/>
              <a:gd name="connsiteY20" fmla="*/ 573396 h 992496"/>
              <a:gd name="connsiteX21" fmla="*/ 376238 w 848172"/>
              <a:gd name="connsiteY21" fmla="*/ 492433 h 992496"/>
              <a:gd name="connsiteX22" fmla="*/ 447675 w 848172"/>
              <a:gd name="connsiteY22" fmla="*/ 478146 h 992496"/>
              <a:gd name="connsiteX23" fmla="*/ 581025 w 848172"/>
              <a:gd name="connsiteY23" fmla="*/ 506721 h 992496"/>
              <a:gd name="connsiteX24" fmla="*/ 714375 w 848172"/>
              <a:gd name="connsiteY24" fmla="*/ 254308 h 992496"/>
              <a:gd name="connsiteX25" fmla="*/ 695325 w 848172"/>
              <a:gd name="connsiteY25" fmla="*/ 230496 h 992496"/>
              <a:gd name="connsiteX26" fmla="*/ 518194 w 848172"/>
              <a:gd name="connsiteY26" fmla="*/ 301933 h 992496"/>
              <a:gd name="connsiteX27" fmla="*/ 438481 w 848172"/>
              <a:gd name="connsiteY27" fmla="*/ 376809 h 992496"/>
              <a:gd name="connsiteX28" fmla="*/ 344503 w 848172"/>
              <a:gd name="connsiteY28" fmla="*/ 368302 h 992496"/>
              <a:gd name="connsiteX29" fmla="*/ 344905 w 848172"/>
              <a:gd name="connsiteY29" fmla="*/ 277459 h 992496"/>
              <a:gd name="connsiteX30" fmla="*/ 427823 w 848172"/>
              <a:gd name="connsiteY30" fmla="*/ 142607 h 992496"/>
              <a:gd name="connsiteX31" fmla="*/ 457153 w 848172"/>
              <a:gd name="connsiteY31" fmla="*/ 102442 h 992496"/>
              <a:gd name="connsiteX32" fmla="*/ 517819 w 848172"/>
              <a:gd name="connsiteY32" fmla="*/ 2144 h 992496"/>
              <a:gd name="connsiteX0" fmla="*/ 517819 w 931531"/>
              <a:gd name="connsiteY0" fmla="*/ 2144 h 992496"/>
              <a:gd name="connsiteX1" fmla="*/ 567940 w 931531"/>
              <a:gd name="connsiteY1" fmla="*/ 73333 h 992496"/>
              <a:gd name="connsiteX2" fmla="*/ 606441 w 931531"/>
              <a:gd name="connsiteY2" fmla="*/ 158752 h 992496"/>
              <a:gd name="connsiteX3" fmla="*/ 566738 w 931531"/>
              <a:gd name="connsiteY3" fmla="*/ 216208 h 992496"/>
              <a:gd name="connsiteX4" fmla="*/ 716498 w 931531"/>
              <a:gd name="connsiteY4" fmla="*/ 186971 h 992496"/>
              <a:gd name="connsiteX5" fmla="*/ 929184 w 931531"/>
              <a:gd name="connsiteY5" fmla="*/ 209638 h 992496"/>
              <a:gd name="connsiteX6" fmla="*/ 828675 w 931531"/>
              <a:gd name="connsiteY6" fmla="*/ 278121 h 992496"/>
              <a:gd name="connsiteX7" fmla="*/ 804863 w 931531"/>
              <a:gd name="connsiteY7" fmla="*/ 363846 h 992496"/>
              <a:gd name="connsiteX8" fmla="*/ 671513 w 931531"/>
              <a:gd name="connsiteY8" fmla="*/ 568633 h 992496"/>
              <a:gd name="connsiteX9" fmla="*/ 704850 w 931531"/>
              <a:gd name="connsiteY9" fmla="*/ 597208 h 992496"/>
              <a:gd name="connsiteX10" fmla="*/ 728663 w 931531"/>
              <a:gd name="connsiteY10" fmla="*/ 659121 h 992496"/>
              <a:gd name="connsiteX11" fmla="*/ 619125 w 931531"/>
              <a:gd name="connsiteY11" fmla="*/ 644833 h 992496"/>
              <a:gd name="connsiteX12" fmla="*/ 347663 w 931531"/>
              <a:gd name="connsiteY12" fmla="*/ 897246 h 992496"/>
              <a:gd name="connsiteX13" fmla="*/ 95250 w 931531"/>
              <a:gd name="connsiteY13" fmla="*/ 992496 h 992496"/>
              <a:gd name="connsiteX14" fmla="*/ 0 w 931531"/>
              <a:gd name="connsiteY14" fmla="*/ 982971 h 992496"/>
              <a:gd name="connsiteX15" fmla="*/ 4763 w 931531"/>
              <a:gd name="connsiteY15" fmla="*/ 978208 h 992496"/>
              <a:gd name="connsiteX16" fmla="*/ 190500 w 931531"/>
              <a:gd name="connsiteY16" fmla="*/ 887721 h 992496"/>
              <a:gd name="connsiteX17" fmla="*/ 295275 w 931531"/>
              <a:gd name="connsiteY17" fmla="*/ 801996 h 992496"/>
              <a:gd name="connsiteX18" fmla="*/ 357188 w 931531"/>
              <a:gd name="connsiteY18" fmla="*/ 740083 h 992496"/>
              <a:gd name="connsiteX19" fmla="*/ 514350 w 931531"/>
              <a:gd name="connsiteY19" fmla="*/ 587683 h 992496"/>
              <a:gd name="connsiteX20" fmla="*/ 485775 w 931531"/>
              <a:gd name="connsiteY20" fmla="*/ 573396 h 992496"/>
              <a:gd name="connsiteX21" fmla="*/ 376238 w 931531"/>
              <a:gd name="connsiteY21" fmla="*/ 492433 h 992496"/>
              <a:gd name="connsiteX22" fmla="*/ 447675 w 931531"/>
              <a:gd name="connsiteY22" fmla="*/ 478146 h 992496"/>
              <a:gd name="connsiteX23" fmla="*/ 581025 w 931531"/>
              <a:gd name="connsiteY23" fmla="*/ 506721 h 992496"/>
              <a:gd name="connsiteX24" fmla="*/ 714375 w 931531"/>
              <a:gd name="connsiteY24" fmla="*/ 254308 h 992496"/>
              <a:gd name="connsiteX25" fmla="*/ 695325 w 931531"/>
              <a:gd name="connsiteY25" fmla="*/ 230496 h 992496"/>
              <a:gd name="connsiteX26" fmla="*/ 518194 w 931531"/>
              <a:gd name="connsiteY26" fmla="*/ 301933 h 992496"/>
              <a:gd name="connsiteX27" fmla="*/ 438481 w 931531"/>
              <a:gd name="connsiteY27" fmla="*/ 376809 h 992496"/>
              <a:gd name="connsiteX28" fmla="*/ 344503 w 931531"/>
              <a:gd name="connsiteY28" fmla="*/ 368302 h 992496"/>
              <a:gd name="connsiteX29" fmla="*/ 344905 w 931531"/>
              <a:gd name="connsiteY29" fmla="*/ 277459 h 992496"/>
              <a:gd name="connsiteX30" fmla="*/ 427823 w 931531"/>
              <a:gd name="connsiteY30" fmla="*/ 142607 h 992496"/>
              <a:gd name="connsiteX31" fmla="*/ 457153 w 931531"/>
              <a:gd name="connsiteY31" fmla="*/ 102442 h 992496"/>
              <a:gd name="connsiteX32" fmla="*/ 517819 w 931531"/>
              <a:gd name="connsiteY32" fmla="*/ 2144 h 992496"/>
              <a:gd name="connsiteX0" fmla="*/ 517819 w 906273"/>
              <a:gd name="connsiteY0" fmla="*/ 2144 h 992496"/>
              <a:gd name="connsiteX1" fmla="*/ 567940 w 906273"/>
              <a:gd name="connsiteY1" fmla="*/ 73333 h 992496"/>
              <a:gd name="connsiteX2" fmla="*/ 606441 w 906273"/>
              <a:gd name="connsiteY2" fmla="*/ 158752 h 992496"/>
              <a:gd name="connsiteX3" fmla="*/ 566738 w 906273"/>
              <a:gd name="connsiteY3" fmla="*/ 216208 h 992496"/>
              <a:gd name="connsiteX4" fmla="*/ 716498 w 906273"/>
              <a:gd name="connsiteY4" fmla="*/ 186971 h 992496"/>
              <a:gd name="connsiteX5" fmla="*/ 903367 w 906273"/>
              <a:gd name="connsiteY5" fmla="*/ 225912 h 992496"/>
              <a:gd name="connsiteX6" fmla="*/ 828675 w 906273"/>
              <a:gd name="connsiteY6" fmla="*/ 278121 h 992496"/>
              <a:gd name="connsiteX7" fmla="*/ 804863 w 906273"/>
              <a:gd name="connsiteY7" fmla="*/ 363846 h 992496"/>
              <a:gd name="connsiteX8" fmla="*/ 671513 w 906273"/>
              <a:gd name="connsiteY8" fmla="*/ 568633 h 992496"/>
              <a:gd name="connsiteX9" fmla="*/ 704850 w 906273"/>
              <a:gd name="connsiteY9" fmla="*/ 597208 h 992496"/>
              <a:gd name="connsiteX10" fmla="*/ 728663 w 906273"/>
              <a:gd name="connsiteY10" fmla="*/ 659121 h 992496"/>
              <a:gd name="connsiteX11" fmla="*/ 619125 w 906273"/>
              <a:gd name="connsiteY11" fmla="*/ 644833 h 992496"/>
              <a:gd name="connsiteX12" fmla="*/ 347663 w 906273"/>
              <a:gd name="connsiteY12" fmla="*/ 897246 h 992496"/>
              <a:gd name="connsiteX13" fmla="*/ 95250 w 906273"/>
              <a:gd name="connsiteY13" fmla="*/ 992496 h 992496"/>
              <a:gd name="connsiteX14" fmla="*/ 0 w 906273"/>
              <a:gd name="connsiteY14" fmla="*/ 982971 h 992496"/>
              <a:gd name="connsiteX15" fmla="*/ 4763 w 906273"/>
              <a:gd name="connsiteY15" fmla="*/ 978208 h 992496"/>
              <a:gd name="connsiteX16" fmla="*/ 190500 w 906273"/>
              <a:gd name="connsiteY16" fmla="*/ 887721 h 992496"/>
              <a:gd name="connsiteX17" fmla="*/ 295275 w 906273"/>
              <a:gd name="connsiteY17" fmla="*/ 801996 h 992496"/>
              <a:gd name="connsiteX18" fmla="*/ 357188 w 906273"/>
              <a:gd name="connsiteY18" fmla="*/ 740083 h 992496"/>
              <a:gd name="connsiteX19" fmla="*/ 514350 w 906273"/>
              <a:gd name="connsiteY19" fmla="*/ 587683 h 992496"/>
              <a:gd name="connsiteX20" fmla="*/ 485775 w 906273"/>
              <a:gd name="connsiteY20" fmla="*/ 573396 h 992496"/>
              <a:gd name="connsiteX21" fmla="*/ 376238 w 906273"/>
              <a:gd name="connsiteY21" fmla="*/ 492433 h 992496"/>
              <a:gd name="connsiteX22" fmla="*/ 447675 w 906273"/>
              <a:gd name="connsiteY22" fmla="*/ 478146 h 992496"/>
              <a:gd name="connsiteX23" fmla="*/ 581025 w 906273"/>
              <a:gd name="connsiteY23" fmla="*/ 506721 h 992496"/>
              <a:gd name="connsiteX24" fmla="*/ 714375 w 906273"/>
              <a:gd name="connsiteY24" fmla="*/ 254308 h 992496"/>
              <a:gd name="connsiteX25" fmla="*/ 695325 w 906273"/>
              <a:gd name="connsiteY25" fmla="*/ 230496 h 992496"/>
              <a:gd name="connsiteX26" fmla="*/ 518194 w 906273"/>
              <a:gd name="connsiteY26" fmla="*/ 301933 h 992496"/>
              <a:gd name="connsiteX27" fmla="*/ 438481 w 906273"/>
              <a:gd name="connsiteY27" fmla="*/ 376809 h 992496"/>
              <a:gd name="connsiteX28" fmla="*/ 344503 w 906273"/>
              <a:gd name="connsiteY28" fmla="*/ 368302 h 992496"/>
              <a:gd name="connsiteX29" fmla="*/ 344905 w 906273"/>
              <a:gd name="connsiteY29" fmla="*/ 277459 h 992496"/>
              <a:gd name="connsiteX30" fmla="*/ 427823 w 906273"/>
              <a:gd name="connsiteY30" fmla="*/ 142607 h 992496"/>
              <a:gd name="connsiteX31" fmla="*/ 457153 w 906273"/>
              <a:gd name="connsiteY31" fmla="*/ 102442 h 992496"/>
              <a:gd name="connsiteX32" fmla="*/ 517819 w 906273"/>
              <a:gd name="connsiteY32" fmla="*/ 2144 h 992496"/>
              <a:gd name="connsiteX0" fmla="*/ 517819 w 910426"/>
              <a:gd name="connsiteY0" fmla="*/ 2144 h 992496"/>
              <a:gd name="connsiteX1" fmla="*/ 567940 w 910426"/>
              <a:gd name="connsiteY1" fmla="*/ 73333 h 992496"/>
              <a:gd name="connsiteX2" fmla="*/ 606441 w 910426"/>
              <a:gd name="connsiteY2" fmla="*/ 158752 h 992496"/>
              <a:gd name="connsiteX3" fmla="*/ 566738 w 910426"/>
              <a:gd name="connsiteY3" fmla="*/ 216208 h 992496"/>
              <a:gd name="connsiteX4" fmla="*/ 716498 w 910426"/>
              <a:gd name="connsiteY4" fmla="*/ 186971 h 992496"/>
              <a:gd name="connsiteX5" fmla="*/ 903367 w 910426"/>
              <a:gd name="connsiteY5" fmla="*/ 225912 h 992496"/>
              <a:gd name="connsiteX6" fmla="*/ 864818 w 910426"/>
              <a:gd name="connsiteY6" fmla="*/ 328750 h 992496"/>
              <a:gd name="connsiteX7" fmla="*/ 804863 w 910426"/>
              <a:gd name="connsiteY7" fmla="*/ 363846 h 992496"/>
              <a:gd name="connsiteX8" fmla="*/ 671513 w 910426"/>
              <a:gd name="connsiteY8" fmla="*/ 568633 h 992496"/>
              <a:gd name="connsiteX9" fmla="*/ 704850 w 910426"/>
              <a:gd name="connsiteY9" fmla="*/ 597208 h 992496"/>
              <a:gd name="connsiteX10" fmla="*/ 728663 w 910426"/>
              <a:gd name="connsiteY10" fmla="*/ 659121 h 992496"/>
              <a:gd name="connsiteX11" fmla="*/ 619125 w 910426"/>
              <a:gd name="connsiteY11" fmla="*/ 644833 h 992496"/>
              <a:gd name="connsiteX12" fmla="*/ 347663 w 910426"/>
              <a:gd name="connsiteY12" fmla="*/ 897246 h 992496"/>
              <a:gd name="connsiteX13" fmla="*/ 95250 w 910426"/>
              <a:gd name="connsiteY13" fmla="*/ 992496 h 992496"/>
              <a:gd name="connsiteX14" fmla="*/ 0 w 910426"/>
              <a:gd name="connsiteY14" fmla="*/ 982971 h 992496"/>
              <a:gd name="connsiteX15" fmla="*/ 4763 w 910426"/>
              <a:gd name="connsiteY15" fmla="*/ 978208 h 992496"/>
              <a:gd name="connsiteX16" fmla="*/ 190500 w 910426"/>
              <a:gd name="connsiteY16" fmla="*/ 887721 h 992496"/>
              <a:gd name="connsiteX17" fmla="*/ 295275 w 910426"/>
              <a:gd name="connsiteY17" fmla="*/ 801996 h 992496"/>
              <a:gd name="connsiteX18" fmla="*/ 357188 w 910426"/>
              <a:gd name="connsiteY18" fmla="*/ 740083 h 992496"/>
              <a:gd name="connsiteX19" fmla="*/ 514350 w 910426"/>
              <a:gd name="connsiteY19" fmla="*/ 587683 h 992496"/>
              <a:gd name="connsiteX20" fmla="*/ 485775 w 910426"/>
              <a:gd name="connsiteY20" fmla="*/ 573396 h 992496"/>
              <a:gd name="connsiteX21" fmla="*/ 376238 w 910426"/>
              <a:gd name="connsiteY21" fmla="*/ 492433 h 992496"/>
              <a:gd name="connsiteX22" fmla="*/ 447675 w 910426"/>
              <a:gd name="connsiteY22" fmla="*/ 478146 h 992496"/>
              <a:gd name="connsiteX23" fmla="*/ 581025 w 910426"/>
              <a:gd name="connsiteY23" fmla="*/ 506721 h 992496"/>
              <a:gd name="connsiteX24" fmla="*/ 714375 w 910426"/>
              <a:gd name="connsiteY24" fmla="*/ 254308 h 992496"/>
              <a:gd name="connsiteX25" fmla="*/ 695325 w 910426"/>
              <a:gd name="connsiteY25" fmla="*/ 230496 h 992496"/>
              <a:gd name="connsiteX26" fmla="*/ 518194 w 910426"/>
              <a:gd name="connsiteY26" fmla="*/ 301933 h 992496"/>
              <a:gd name="connsiteX27" fmla="*/ 438481 w 910426"/>
              <a:gd name="connsiteY27" fmla="*/ 376809 h 992496"/>
              <a:gd name="connsiteX28" fmla="*/ 344503 w 910426"/>
              <a:gd name="connsiteY28" fmla="*/ 368302 h 992496"/>
              <a:gd name="connsiteX29" fmla="*/ 344905 w 910426"/>
              <a:gd name="connsiteY29" fmla="*/ 277459 h 992496"/>
              <a:gd name="connsiteX30" fmla="*/ 427823 w 910426"/>
              <a:gd name="connsiteY30" fmla="*/ 142607 h 992496"/>
              <a:gd name="connsiteX31" fmla="*/ 457153 w 910426"/>
              <a:gd name="connsiteY31" fmla="*/ 102442 h 992496"/>
              <a:gd name="connsiteX32" fmla="*/ 517819 w 910426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671513 w 910262"/>
              <a:gd name="connsiteY8" fmla="*/ 568633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581025 w 910262"/>
              <a:gd name="connsiteY23" fmla="*/ 506721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581025 w 910262"/>
              <a:gd name="connsiteY23" fmla="*/ 506721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601678 w 910262"/>
              <a:gd name="connsiteY23" fmla="*/ 515762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55269 w 910262"/>
              <a:gd name="connsiteY11" fmla="*/ 738858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601678 w 910262"/>
              <a:gd name="connsiteY23" fmla="*/ 515762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6410"/>
              <a:gd name="connsiteX1" fmla="*/ 567940 w 910262"/>
              <a:gd name="connsiteY1" fmla="*/ 73333 h 996410"/>
              <a:gd name="connsiteX2" fmla="*/ 606441 w 910262"/>
              <a:gd name="connsiteY2" fmla="*/ 158752 h 996410"/>
              <a:gd name="connsiteX3" fmla="*/ 566738 w 910262"/>
              <a:gd name="connsiteY3" fmla="*/ 216208 h 996410"/>
              <a:gd name="connsiteX4" fmla="*/ 716498 w 910262"/>
              <a:gd name="connsiteY4" fmla="*/ 186971 h 996410"/>
              <a:gd name="connsiteX5" fmla="*/ 903367 w 910262"/>
              <a:gd name="connsiteY5" fmla="*/ 225912 h 996410"/>
              <a:gd name="connsiteX6" fmla="*/ 864818 w 910262"/>
              <a:gd name="connsiteY6" fmla="*/ 328750 h 996410"/>
              <a:gd name="connsiteX7" fmla="*/ 815190 w 910262"/>
              <a:gd name="connsiteY7" fmla="*/ 465104 h 996410"/>
              <a:gd name="connsiteX8" fmla="*/ 717983 w 910262"/>
              <a:gd name="connsiteY8" fmla="*/ 626495 h 996410"/>
              <a:gd name="connsiteX9" fmla="*/ 704850 w 910262"/>
              <a:gd name="connsiteY9" fmla="*/ 597208 h 996410"/>
              <a:gd name="connsiteX10" fmla="*/ 728663 w 910262"/>
              <a:gd name="connsiteY10" fmla="*/ 659121 h 996410"/>
              <a:gd name="connsiteX11" fmla="*/ 655269 w 910262"/>
              <a:gd name="connsiteY11" fmla="*/ 738858 h 996410"/>
              <a:gd name="connsiteX12" fmla="*/ 488795 w 910262"/>
              <a:gd name="connsiteY12" fmla="*/ 918944 h 996410"/>
              <a:gd name="connsiteX13" fmla="*/ 95250 w 910262"/>
              <a:gd name="connsiteY13" fmla="*/ 992496 h 996410"/>
              <a:gd name="connsiteX14" fmla="*/ 0 w 910262"/>
              <a:gd name="connsiteY14" fmla="*/ 982971 h 996410"/>
              <a:gd name="connsiteX15" fmla="*/ 4763 w 910262"/>
              <a:gd name="connsiteY15" fmla="*/ 978208 h 996410"/>
              <a:gd name="connsiteX16" fmla="*/ 190500 w 910262"/>
              <a:gd name="connsiteY16" fmla="*/ 887721 h 996410"/>
              <a:gd name="connsiteX17" fmla="*/ 295275 w 910262"/>
              <a:gd name="connsiteY17" fmla="*/ 801996 h 996410"/>
              <a:gd name="connsiteX18" fmla="*/ 357188 w 910262"/>
              <a:gd name="connsiteY18" fmla="*/ 740083 h 996410"/>
              <a:gd name="connsiteX19" fmla="*/ 514350 w 910262"/>
              <a:gd name="connsiteY19" fmla="*/ 587683 h 996410"/>
              <a:gd name="connsiteX20" fmla="*/ 485775 w 910262"/>
              <a:gd name="connsiteY20" fmla="*/ 573396 h 996410"/>
              <a:gd name="connsiteX21" fmla="*/ 376238 w 910262"/>
              <a:gd name="connsiteY21" fmla="*/ 492433 h 996410"/>
              <a:gd name="connsiteX22" fmla="*/ 447675 w 910262"/>
              <a:gd name="connsiteY22" fmla="*/ 478146 h 996410"/>
              <a:gd name="connsiteX23" fmla="*/ 601678 w 910262"/>
              <a:gd name="connsiteY23" fmla="*/ 515762 h 996410"/>
              <a:gd name="connsiteX24" fmla="*/ 714375 w 910262"/>
              <a:gd name="connsiteY24" fmla="*/ 254308 h 996410"/>
              <a:gd name="connsiteX25" fmla="*/ 695325 w 910262"/>
              <a:gd name="connsiteY25" fmla="*/ 230496 h 996410"/>
              <a:gd name="connsiteX26" fmla="*/ 518194 w 910262"/>
              <a:gd name="connsiteY26" fmla="*/ 301933 h 996410"/>
              <a:gd name="connsiteX27" fmla="*/ 438481 w 910262"/>
              <a:gd name="connsiteY27" fmla="*/ 376809 h 996410"/>
              <a:gd name="connsiteX28" fmla="*/ 344503 w 910262"/>
              <a:gd name="connsiteY28" fmla="*/ 368302 h 996410"/>
              <a:gd name="connsiteX29" fmla="*/ 344905 w 910262"/>
              <a:gd name="connsiteY29" fmla="*/ 277459 h 996410"/>
              <a:gd name="connsiteX30" fmla="*/ 427823 w 910262"/>
              <a:gd name="connsiteY30" fmla="*/ 142607 h 996410"/>
              <a:gd name="connsiteX31" fmla="*/ 457153 w 910262"/>
              <a:gd name="connsiteY31" fmla="*/ 102442 h 996410"/>
              <a:gd name="connsiteX32" fmla="*/ 517819 w 910262"/>
              <a:gd name="connsiteY32" fmla="*/ 2144 h 996410"/>
              <a:gd name="connsiteX0" fmla="*/ 517819 w 910262"/>
              <a:gd name="connsiteY0" fmla="*/ 2144 h 1023127"/>
              <a:gd name="connsiteX1" fmla="*/ 567940 w 910262"/>
              <a:gd name="connsiteY1" fmla="*/ 73333 h 1023127"/>
              <a:gd name="connsiteX2" fmla="*/ 606441 w 910262"/>
              <a:gd name="connsiteY2" fmla="*/ 158752 h 1023127"/>
              <a:gd name="connsiteX3" fmla="*/ 566738 w 910262"/>
              <a:gd name="connsiteY3" fmla="*/ 216208 h 1023127"/>
              <a:gd name="connsiteX4" fmla="*/ 716498 w 910262"/>
              <a:gd name="connsiteY4" fmla="*/ 186971 h 1023127"/>
              <a:gd name="connsiteX5" fmla="*/ 903367 w 910262"/>
              <a:gd name="connsiteY5" fmla="*/ 225912 h 1023127"/>
              <a:gd name="connsiteX6" fmla="*/ 864818 w 910262"/>
              <a:gd name="connsiteY6" fmla="*/ 328750 h 1023127"/>
              <a:gd name="connsiteX7" fmla="*/ 815190 w 910262"/>
              <a:gd name="connsiteY7" fmla="*/ 465104 h 1023127"/>
              <a:gd name="connsiteX8" fmla="*/ 717983 w 910262"/>
              <a:gd name="connsiteY8" fmla="*/ 626495 h 1023127"/>
              <a:gd name="connsiteX9" fmla="*/ 704850 w 910262"/>
              <a:gd name="connsiteY9" fmla="*/ 597208 h 1023127"/>
              <a:gd name="connsiteX10" fmla="*/ 728663 w 910262"/>
              <a:gd name="connsiteY10" fmla="*/ 659121 h 1023127"/>
              <a:gd name="connsiteX11" fmla="*/ 655269 w 910262"/>
              <a:gd name="connsiteY11" fmla="*/ 738858 h 1023127"/>
              <a:gd name="connsiteX12" fmla="*/ 488795 w 910262"/>
              <a:gd name="connsiteY12" fmla="*/ 918944 h 1023127"/>
              <a:gd name="connsiteX13" fmla="*/ 241545 w 910262"/>
              <a:gd name="connsiteY13" fmla="*/ 1021427 h 1023127"/>
              <a:gd name="connsiteX14" fmla="*/ 0 w 910262"/>
              <a:gd name="connsiteY14" fmla="*/ 982971 h 1023127"/>
              <a:gd name="connsiteX15" fmla="*/ 4763 w 910262"/>
              <a:gd name="connsiteY15" fmla="*/ 978208 h 1023127"/>
              <a:gd name="connsiteX16" fmla="*/ 190500 w 910262"/>
              <a:gd name="connsiteY16" fmla="*/ 887721 h 1023127"/>
              <a:gd name="connsiteX17" fmla="*/ 295275 w 910262"/>
              <a:gd name="connsiteY17" fmla="*/ 801996 h 1023127"/>
              <a:gd name="connsiteX18" fmla="*/ 357188 w 910262"/>
              <a:gd name="connsiteY18" fmla="*/ 740083 h 1023127"/>
              <a:gd name="connsiteX19" fmla="*/ 514350 w 910262"/>
              <a:gd name="connsiteY19" fmla="*/ 587683 h 1023127"/>
              <a:gd name="connsiteX20" fmla="*/ 485775 w 910262"/>
              <a:gd name="connsiteY20" fmla="*/ 573396 h 1023127"/>
              <a:gd name="connsiteX21" fmla="*/ 376238 w 910262"/>
              <a:gd name="connsiteY21" fmla="*/ 492433 h 1023127"/>
              <a:gd name="connsiteX22" fmla="*/ 447675 w 910262"/>
              <a:gd name="connsiteY22" fmla="*/ 478146 h 1023127"/>
              <a:gd name="connsiteX23" fmla="*/ 601678 w 910262"/>
              <a:gd name="connsiteY23" fmla="*/ 515762 h 1023127"/>
              <a:gd name="connsiteX24" fmla="*/ 714375 w 910262"/>
              <a:gd name="connsiteY24" fmla="*/ 254308 h 1023127"/>
              <a:gd name="connsiteX25" fmla="*/ 695325 w 910262"/>
              <a:gd name="connsiteY25" fmla="*/ 230496 h 1023127"/>
              <a:gd name="connsiteX26" fmla="*/ 518194 w 910262"/>
              <a:gd name="connsiteY26" fmla="*/ 301933 h 1023127"/>
              <a:gd name="connsiteX27" fmla="*/ 438481 w 910262"/>
              <a:gd name="connsiteY27" fmla="*/ 376809 h 1023127"/>
              <a:gd name="connsiteX28" fmla="*/ 344503 w 910262"/>
              <a:gd name="connsiteY28" fmla="*/ 368302 h 1023127"/>
              <a:gd name="connsiteX29" fmla="*/ 344905 w 910262"/>
              <a:gd name="connsiteY29" fmla="*/ 277459 h 1023127"/>
              <a:gd name="connsiteX30" fmla="*/ 427823 w 910262"/>
              <a:gd name="connsiteY30" fmla="*/ 142607 h 1023127"/>
              <a:gd name="connsiteX31" fmla="*/ 457153 w 910262"/>
              <a:gd name="connsiteY31" fmla="*/ 102442 h 1023127"/>
              <a:gd name="connsiteX32" fmla="*/ 517819 w 910262"/>
              <a:gd name="connsiteY32" fmla="*/ 2144 h 1023127"/>
              <a:gd name="connsiteX0" fmla="*/ 517819 w 910262"/>
              <a:gd name="connsiteY0" fmla="*/ 2144 h 1023127"/>
              <a:gd name="connsiteX1" fmla="*/ 567940 w 910262"/>
              <a:gd name="connsiteY1" fmla="*/ 73333 h 1023127"/>
              <a:gd name="connsiteX2" fmla="*/ 606441 w 910262"/>
              <a:gd name="connsiteY2" fmla="*/ 158752 h 1023127"/>
              <a:gd name="connsiteX3" fmla="*/ 566738 w 910262"/>
              <a:gd name="connsiteY3" fmla="*/ 216208 h 1023127"/>
              <a:gd name="connsiteX4" fmla="*/ 716498 w 910262"/>
              <a:gd name="connsiteY4" fmla="*/ 186971 h 1023127"/>
              <a:gd name="connsiteX5" fmla="*/ 903367 w 910262"/>
              <a:gd name="connsiteY5" fmla="*/ 225912 h 1023127"/>
              <a:gd name="connsiteX6" fmla="*/ 864818 w 910262"/>
              <a:gd name="connsiteY6" fmla="*/ 328750 h 1023127"/>
              <a:gd name="connsiteX7" fmla="*/ 815190 w 910262"/>
              <a:gd name="connsiteY7" fmla="*/ 465104 h 1023127"/>
              <a:gd name="connsiteX8" fmla="*/ 717983 w 910262"/>
              <a:gd name="connsiteY8" fmla="*/ 626495 h 1023127"/>
              <a:gd name="connsiteX9" fmla="*/ 704850 w 910262"/>
              <a:gd name="connsiteY9" fmla="*/ 597208 h 1023127"/>
              <a:gd name="connsiteX10" fmla="*/ 728663 w 910262"/>
              <a:gd name="connsiteY10" fmla="*/ 659121 h 1023127"/>
              <a:gd name="connsiteX11" fmla="*/ 655269 w 910262"/>
              <a:gd name="connsiteY11" fmla="*/ 738858 h 1023127"/>
              <a:gd name="connsiteX12" fmla="*/ 488795 w 910262"/>
              <a:gd name="connsiteY12" fmla="*/ 918944 h 1023127"/>
              <a:gd name="connsiteX13" fmla="*/ 241545 w 910262"/>
              <a:gd name="connsiteY13" fmla="*/ 1021427 h 1023127"/>
              <a:gd name="connsiteX14" fmla="*/ 0 w 910262"/>
              <a:gd name="connsiteY14" fmla="*/ 982971 h 1023127"/>
              <a:gd name="connsiteX15" fmla="*/ 147616 w 910262"/>
              <a:gd name="connsiteY15" fmla="*/ 989057 h 1023127"/>
              <a:gd name="connsiteX16" fmla="*/ 190500 w 910262"/>
              <a:gd name="connsiteY16" fmla="*/ 887721 h 1023127"/>
              <a:gd name="connsiteX17" fmla="*/ 295275 w 910262"/>
              <a:gd name="connsiteY17" fmla="*/ 801996 h 1023127"/>
              <a:gd name="connsiteX18" fmla="*/ 357188 w 910262"/>
              <a:gd name="connsiteY18" fmla="*/ 740083 h 1023127"/>
              <a:gd name="connsiteX19" fmla="*/ 514350 w 910262"/>
              <a:gd name="connsiteY19" fmla="*/ 587683 h 1023127"/>
              <a:gd name="connsiteX20" fmla="*/ 485775 w 910262"/>
              <a:gd name="connsiteY20" fmla="*/ 573396 h 1023127"/>
              <a:gd name="connsiteX21" fmla="*/ 376238 w 910262"/>
              <a:gd name="connsiteY21" fmla="*/ 492433 h 1023127"/>
              <a:gd name="connsiteX22" fmla="*/ 447675 w 910262"/>
              <a:gd name="connsiteY22" fmla="*/ 478146 h 1023127"/>
              <a:gd name="connsiteX23" fmla="*/ 601678 w 910262"/>
              <a:gd name="connsiteY23" fmla="*/ 515762 h 1023127"/>
              <a:gd name="connsiteX24" fmla="*/ 714375 w 910262"/>
              <a:gd name="connsiteY24" fmla="*/ 254308 h 1023127"/>
              <a:gd name="connsiteX25" fmla="*/ 695325 w 910262"/>
              <a:gd name="connsiteY25" fmla="*/ 230496 h 1023127"/>
              <a:gd name="connsiteX26" fmla="*/ 518194 w 910262"/>
              <a:gd name="connsiteY26" fmla="*/ 301933 h 1023127"/>
              <a:gd name="connsiteX27" fmla="*/ 438481 w 910262"/>
              <a:gd name="connsiteY27" fmla="*/ 376809 h 1023127"/>
              <a:gd name="connsiteX28" fmla="*/ 344503 w 910262"/>
              <a:gd name="connsiteY28" fmla="*/ 368302 h 1023127"/>
              <a:gd name="connsiteX29" fmla="*/ 344905 w 910262"/>
              <a:gd name="connsiteY29" fmla="*/ 277459 h 1023127"/>
              <a:gd name="connsiteX30" fmla="*/ 427823 w 910262"/>
              <a:gd name="connsiteY30" fmla="*/ 142607 h 1023127"/>
              <a:gd name="connsiteX31" fmla="*/ 457153 w 910262"/>
              <a:gd name="connsiteY31" fmla="*/ 102442 h 1023127"/>
              <a:gd name="connsiteX32" fmla="*/ 517819 w 910262"/>
              <a:gd name="connsiteY32" fmla="*/ 2144 h 1023127"/>
              <a:gd name="connsiteX0" fmla="*/ 471349 w 863792"/>
              <a:gd name="connsiteY0" fmla="*/ 2144 h 1068866"/>
              <a:gd name="connsiteX1" fmla="*/ 521470 w 863792"/>
              <a:gd name="connsiteY1" fmla="*/ 73333 h 1068866"/>
              <a:gd name="connsiteX2" fmla="*/ 559971 w 863792"/>
              <a:gd name="connsiteY2" fmla="*/ 158752 h 1068866"/>
              <a:gd name="connsiteX3" fmla="*/ 520268 w 863792"/>
              <a:gd name="connsiteY3" fmla="*/ 216208 h 1068866"/>
              <a:gd name="connsiteX4" fmla="*/ 670028 w 863792"/>
              <a:gd name="connsiteY4" fmla="*/ 186971 h 1068866"/>
              <a:gd name="connsiteX5" fmla="*/ 856897 w 863792"/>
              <a:gd name="connsiteY5" fmla="*/ 225912 h 1068866"/>
              <a:gd name="connsiteX6" fmla="*/ 818348 w 863792"/>
              <a:gd name="connsiteY6" fmla="*/ 328750 h 1068866"/>
              <a:gd name="connsiteX7" fmla="*/ 768720 w 863792"/>
              <a:gd name="connsiteY7" fmla="*/ 465104 h 1068866"/>
              <a:gd name="connsiteX8" fmla="*/ 671513 w 863792"/>
              <a:gd name="connsiteY8" fmla="*/ 626495 h 1068866"/>
              <a:gd name="connsiteX9" fmla="*/ 658380 w 863792"/>
              <a:gd name="connsiteY9" fmla="*/ 597208 h 1068866"/>
              <a:gd name="connsiteX10" fmla="*/ 682193 w 863792"/>
              <a:gd name="connsiteY10" fmla="*/ 659121 h 1068866"/>
              <a:gd name="connsiteX11" fmla="*/ 608799 w 863792"/>
              <a:gd name="connsiteY11" fmla="*/ 738858 h 1068866"/>
              <a:gd name="connsiteX12" fmla="*/ 442325 w 863792"/>
              <a:gd name="connsiteY12" fmla="*/ 918944 h 1068866"/>
              <a:gd name="connsiteX13" fmla="*/ 195075 w 863792"/>
              <a:gd name="connsiteY13" fmla="*/ 1021427 h 1068866"/>
              <a:gd name="connsiteX14" fmla="*/ 0 w 863792"/>
              <a:gd name="connsiteY14" fmla="*/ 1067955 h 1068866"/>
              <a:gd name="connsiteX15" fmla="*/ 101146 w 863792"/>
              <a:gd name="connsiteY15" fmla="*/ 989057 h 1068866"/>
              <a:gd name="connsiteX16" fmla="*/ 144030 w 863792"/>
              <a:gd name="connsiteY16" fmla="*/ 887721 h 1068866"/>
              <a:gd name="connsiteX17" fmla="*/ 248805 w 863792"/>
              <a:gd name="connsiteY17" fmla="*/ 801996 h 1068866"/>
              <a:gd name="connsiteX18" fmla="*/ 310718 w 863792"/>
              <a:gd name="connsiteY18" fmla="*/ 740083 h 1068866"/>
              <a:gd name="connsiteX19" fmla="*/ 467880 w 863792"/>
              <a:gd name="connsiteY19" fmla="*/ 587683 h 1068866"/>
              <a:gd name="connsiteX20" fmla="*/ 439305 w 863792"/>
              <a:gd name="connsiteY20" fmla="*/ 573396 h 1068866"/>
              <a:gd name="connsiteX21" fmla="*/ 329768 w 863792"/>
              <a:gd name="connsiteY21" fmla="*/ 492433 h 1068866"/>
              <a:gd name="connsiteX22" fmla="*/ 401205 w 863792"/>
              <a:gd name="connsiteY22" fmla="*/ 478146 h 1068866"/>
              <a:gd name="connsiteX23" fmla="*/ 555208 w 863792"/>
              <a:gd name="connsiteY23" fmla="*/ 515762 h 1068866"/>
              <a:gd name="connsiteX24" fmla="*/ 667905 w 863792"/>
              <a:gd name="connsiteY24" fmla="*/ 254308 h 1068866"/>
              <a:gd name="connsiteX25" fmla="*/ 648855 w 863792"/>
              <a:gd name="connsiteY25" fmla="*/ 230496 h 1068866"/>
              <a:gd name="connsiteX26" fmla="*/ 471724 w 863792"/>
              <a:gd name="connsiteY26" fmla="*/ 301933 h 1068866"/>
              <a:gd name="connsiteX27" fmla="*/ 392011 w 863792"/>
              <a:gd name="connsiteY27" fmla="*/ 376809 h 1068866"/>
              <a:gd name="connsiteX28" fmla="*/ 298033 w 863792"/>
              <a:gd name="connsiteY28" fmla="*/ 368302 h 1068866"/>
              <a:gd name="connsiteX29" fmla="*/ 298435 w 863792"/>
              <a:gd name="connsiteY29" fmla="*/ 277459 h 1068866"/>
              <a:gd name="connsiteX30" fmla="*/ 381353 w 863792"/>
              <a:gd name="connsiteY30" fmla="*/ 142607 h 1068866"/>
              <a:gd name="connsiteX31" fmla="*/ 410683 w 863792"/>
              <a:gd name="connsiteY31" fmla="*/ 102442 h 1068866"/>
              <a:gd name="connsiteX32" fmla="*/ 471349 w 863792"/>
              <a:gd name="connsiteY32" fmla="*/ 2144 h 1068866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682193 w 863792"/>
              <a:gd name="connsiteY10" fmla="*/ 659121 h 1068932"/>
              <a:gd name="connsiteX11" fmla="*/ 608799 w 863792"/>
              <a:gd name="connsiteY11" fmla="*/ 738858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682193 w 863792"/>
              <a:gd name="connsiteY10" fmla="*/ 659121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658380 w 863792"/>
              <a:gd name="connsiteY9" fmla="*/ 597208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230086 w 863792"/>
              <a:gd name="connsiteY16" fmla="*/ 894954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438081 w 863792"/>
              <a:gd name="connsiteY18" fmla="*/ 693070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438081 w 863792"/>
              <a:gd name="connsiteY18" fmla="*/ 693070 h 1068932"/>
              <a:gd name="connsiteX19" fmla="*/ 505744 w 863792"/>
              <a:gd name="connsiteY19" fmla="*/ 612997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87932"/>
              <a:gd name="connsiteY0" fmla="*/ 2144 h 1068932"/>
              <a:gd name="connsiteX1" fmla="*/ 521470 w 887932"/>
              <a:gd name="connsiteY1" fmla="*/ 73333 h 1068932"/>
              <a:gd name="connsiteX2" fmla="*/ 559971 w 887932"/>
              <a:gd name="connsiteY2" fmla="*/ 158752 h 1068932"/>
              <a:gd name="connsiteX3" fmla="*/ 520268 w 887932"/>
              <a:gd name="connsiteY3" fmla="*/ 216208 h 1068932"/>
              <a:gd name="connsiteX4" fmla="*/ 670028 w 887932"/>
              <a:gd name="connsiteY4" fmla="*/ 186971 h 1068932"/>
              <a:gd name="connsiteX5" fmla="*/ 882714 w 887932"/>
              <a:gd name="connsiteY5" fmla="*/ 245802 h 1068932"/>
              <a:gd name="connsiteX6" fmla="*/ 818348 w 887932"/>
              <a:gd name="connsiteY6" fmla="*/ 328750 h 1068932"/>
              <a:gd name="connsiteX7" fmla="*/ 768720 w 887932"/>
              <a:gd name="connsiteY7" fmla="*/ 465104 h 1068932"/>
              <a:gd name="connsiteX8" fmla="*/ 697330 w 887932"/>
              <a:gd name="connsiteY8" fmla="*/ 621070 h 1068932"/>
              <a:gd name="connsiteX9" fmla="*/ 708292 w 887932"/>
              <a:gd name="connsiteY9" fmla="*/ 611673 h 1068932"/>
              <a:gd name="connsiteX10" fmla="*/ 708010 w 887932"/>
              <a:gd name="connsiteY10" fmla="*/ 653697 h 1068932"/>
              <a:gd name="connsiteX11" fmla="*/ 632895 w 887932"/>
              <a:gd name="connsiteY11" fmla="*/ 740667 h 1068932"/>
              <a:gd name="connsiteX12" fmla="*/ 507728 w 887932"/>
              <a:gd name="connsiteY12" fmla="*/ 904478 h 1068932"/>
              <a:gd name="connsiteX13" fmla="*/ 195075 w 887932"/>
              <a:gd name="connsiteY13" fmla="*/ 1021427 h 1068932"/>
              <a:gd name="connsiteX14" fmla="*/ 0 w 887932"/>
              <a:gd name="connsiteY14" fmla="*/ 1067955 h 1068932"/>
              <a:gd name="connsiteX15" fmla="*/ 135568 w 887932"/>
              <a:gd name="connsiteY15" fmla="*/ 987249 h 1068932"/>
              <a:gd name="connsiteX16" fmla="*/ 230086 w 887932"/>
              <a:gd name="connsiteY16" fmla="*/ 894954 h 1068932"/>
              <a:gd name="connsiteX17" fmla="*/ 358957 w 887932"/>
              <a:gd name="connsiteY17" fmla="*/ 787531 h 1068932"/>
              <a:gd name="connsiteX18" fmla="*/ 438081 w 887932"/>
              <a:gd name="connsiteY18" fmla="*/ 693070 h 1068932"/>
              <a:gd name="connsiteX19" fmla="*/ 505744 w 887932"/>
              <a:gd name="connsiteY19" fmla="*/ 612997 h 1068932"/>
              <a:gd name="connsiteX20" fmla="*/ 439305 w 887932"/>
              <a:gd name="connsiteY20" fmla="*/ 573396 h 1068932"/>
              <a:gd name="connsiteX21" fmla="*/ 329768 w 887932"/>
              <a:gd name="connsiteY21" fmla="*/ 492433 h 1068932"/>
              <a:gd name="connsiteX22" fmla="*/ 401205 w 887932"/>
              <a:gd name="connsiteY22" fmla="*/ 478146 h 1068932"/>
              <a:gd name="connsiteX23" fmla="*/ 555208 w 887932"/>
              <a:gd name="connsiteY23" fmla="*/ 515762 h 1068932"/>
              <a:gd name="connsiteX24" fmla="*/ 667905 w 887932"/>
              <a:gd name="connsiteY24" fmla="*/ 254308 h 1068932"/>
              <a:gd name="connsiteX25" fmla="*/ 648855 w 887932"/>
              <a:gd name="connsiteY25" fmla="*/ 230496 h 1068932"/>
              <a:gd name="connsiteX26" fmla="*/ 471724 w 887932"/>
              <a:gd name="connsiteY26" fmla="*/ 301933 h 1068932"/>
              <a:gd name="connsiteX27" fmla="*/ 392011 w 887932"/>
              <a:gd name="connsiteY27" fmla="*/ 376809 h 1068932"/>
              <a:gd name="connsiteX28" fmla="*/ 298033 w 887932"/>
              <a:gd name="connsiteY28" fmla="*/ 368302 h 1068932"/>
              <a:gd name="connsiteX29" fmla="*/ 298435 w 887932"/>
              <a:gd name="connsiteY29" fmla="*/ 277459 h 1068932"/>
              <a:gd name="connsiteX30" fmla="*/ 381353 w 887932"/>
              <a:gd name="connsiteY30" fmla="*/ 142607 h 1068932"/>
              <a:gd name="connsiteX31" fmla="*/ 410683 w 887932"/>
              <a:gd name="connsiteY31" fmla="*/ 102442 h 1068932"/>
              <a:gd name="connsiteX32" fmla="*/ 471349 w 887932"/>
              <a:gd name="connsiteY32" fmla="*/ 2144 h 1068932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32895 w 887932"/>
              <a:gd name="connsiteY11" fmla="*/ 740667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31174 w 887932"/>
              <a:gd name="connsiteY11" fmla="*/ 722585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70698 w 887932"/>
              <a:gd name="connsiteY23" fmla="*/ 492256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67632 w 887932"/>
              <a:gd name="connsiteY21" fmla="*/ 497858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48700 w 887932"/>
              <a:gd name="connsiteY21" fmla="*/ 494242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48700 w 887932"/>
              <a:gd name="connsiteY21" fmla="*/ 494242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932" h="1069008">
                <a:moveTo>
                  <a:pt x="471349" y="2144"/>
                </a:moveTo>
                <a:cubicBezTo>
                  <a:pt x="476707" y="358"/>
                  <a:pt x="507183" y="59046"/>
                  <a:pt x="521470" y="73333"/>
                </a:cubicBezTo>
                <a:cubicBezTo>
                  <a:pt x="543695" y="89208"/>
                  <a:pt x="559971" y="133352"/>
                  <a:pt x="559971" y="158752"/>
                </a:cubicBezTo>
                <a:cubicBezTo>
                  <a:pt x="556796" y="193677"/>
                  <a:pt x="529793" y="197158"/>
                  <a:pt x="520268" y="216208"/>
                </a:cubicBezTo>
                <a:cubicBezTo>
                  <a:pt x="567893" y="206683"/>
                  <a:pt x="622403" y="193321"/>
                  <a:pt x="670028" y="186971"/>
                </a:cubicBezTo>
                <a:cubicBezTo>
                  <a:pt x="744004" y="28293"/>
                  <a:pt x="857994" y="222172"/>
                  <a:pt x="882714" y="245802"/>
                </a:cubicBezTo>
                <a:cubicBezTo>
                  <a:pt x="907434" y="269432"/>
                  <a:pt x="837347" y="292200"/>
                  <a:pt x="818348" y="328750"/>
                </a:cubicBezTo>
                <a:cubicBezTo>
                  <a:pt x="799349" y="365300"/>
                  <a:pt x="784595" y="430179"/>
                  <a:pt x="768720" y="465104"/>
                </a:cubicBezTo>
                <a:cubicBezTo>
                  <a:pt x="752845" y="496854"/>
                  <a:pt x="770355" y="516295"/>
                  <a:pt x="697330" y="621070"/>
                </a:cubicBezTo>
                <a:cubicBezTo>
                  <a:pt x="706855" y="627420"/>
                  <a:pt x="695592" y="598973"/>
                  <a:pt x="708292" y="611673"/>
                </a:cubicBezTo>
                <a:cubicBezTo>
                  <a:pt x="720992" y="621198"/>
                  <a:pt x="704835" y="621947"/>
                  <a:pt x="708010" y="653697"/>
                </a:cubicBezTo>
                <a:cubicBezTo>
                  <a:pt x="686469" y="683069"/>
                  <a:pt x="687821" y="690963"/>
                  <a:pt x="646664" y="733434"/>
                </a:cubicBezTo>
                <a:cubicBezTo>
                  <a:pt x="637352" y="754592"/>
                  <a:pt x="570961" y="829688"/>
                  <a:pt x="504286" y="890013"/>
                </a:cubicBezTo>
                <a:cubicBezTo>
                  <a:pt x="424911" y="953513"/>
                  <a:pt x="279123" y="991770"/>
                  <a:pt x="195075" y="1021427"/>
                </a:cubicBezTo>
                <a:cubicBezTo>
                  <a:pt x="111027" y="1051084"/>
                  <a:pt x="25400" y="1074305"/>
                  <a:pt x="0" y="1067955"/>
                </a:cubicBezTo>
                <a:lnTo>
                  <a:pt x="135568" y="987249"/>
                </a:lnTo>
                <a:lnTo>
                  <a:pt x="230086" y="894954"/>
                </a:lnTo>
                <a:cubicBezTo>
                  <a:pt x="258661" y="875904"/>
                  <a:pt x="317682" y="825631"/>
                  <a:pt x="358957" y="787531"/>
                </a:cubicBezTo>
                <a:cubicBezTo>
                  <a:pt x="378007" y="765306"/>
                  <a:pt x="413617" y="722159"/>
                  <a:pt x="438081" y="693070"/>
                </a:cubicBezTo>
                <a:cubicBezTo>
                  <a:pt x="462545" y="663981"/>
                  <a:pt x="458119" y="666972"/>
                  <a:pt x="505744" y="612997"/>
                </a:cubicBezTo>
                <a:cubicBezTo>
                  <a:pt x="496219" y="609822"/>
                  <a:pt x="421292" y="572513"/>
                  <a:pt x="411767" y="566163"/>
                </a:cubicBezTo>
                <a:cubicBezTo>
                  <a:pt x="332392" y="537588"/>
                  <a:pt x="385378" y="517834"/>
                  <a:pt x="348700" y="494242"/>
                </a:cubicBezTo>
                <a:cubicBezTo>
                  <a:pt x="365644" y="484717"/>
                  <a:pt x="315448" y="443791"/>
                  <a:pt x="359898" y="443791"/>
                </a:cubicBezTo>
                <a:cubicBezTo>
                  <a:pt x="404348" y="446966"/>
                  <a:pt x="524527" y="470956"/>
                  <a:pt x="568977" y="486831"/>
                </a:cubicBezTo>
                <a:cubicBezTo>
                  <a:pt x="626127" y="426506"/>
                  <a:pt x="636155" y="362258"/>
                  <a:pt x="667905" y="254308"/>
                </a:cubicBezTo>
                <a:cubicBezTo>
                  <a:pt x="671080" y="238433"/>
                  <a:pt x="664730" y="230496"/>
                  <a:pt x="648855" y="230496"/>
                </a:cubicBezTo>
                <a:cubicBezTo>
                  <a:pt x="594880" y="236846"/>
                  <a:pt x="514531" y="277548"/>
                  <a:pt x="471724" y="301933"/>
                </a:cubicBezTo>
                <a:cubicBezTo>
                  <a:pt x="428917" y="326319"/>
                  <a:pt x="414236" y="367284"/>
                  <a:pt x="392011" y="376809"/>
                </a:cubicBezTo>
                <a:lnTo>
                  <a:pt x="298033" y="368302"/>
                </a:lnTo>
                <a:cubicBezTo>
                  <a:pt x="278983" y="339727"/>
                  <a:pt x="284548" y="315075"/>
                  <a:pt x="298435" y="277459"/>
                </a:cubicBezTo>
                <a:cubicBezTo>
                  <a:pt x="312322" y="239843"/>
                  <a:pt x="330553" y="193407"/>
                  <a:pt x="381353" y="142607"/>
                </a:cubicBezTo>
                <a:cubicBezTo>
                  <a:pt x="406753" y="117207"/>
                  <a:pt x="382108" y="153242"/>
                  <a:pt x="410683" y="102442"/>
                </a:cubicBezTo>
                <a:cubicBezTo>
                  <a:pt x="411476" y="100060"/>
                  <a:pt x="500543" y="-17151"/>
                  <a:pt x="471349" y="2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B827EA-38C6-0444-2824-4989A574E843}"/>
              </a:ext>
            </a:extLst>
          </p:cNvPr>
          <p:cNvSpPr txBox="1"/>
          <p:nvPr/>
        </p:nvSpPr>
        <p:spPr>
          <a:xfrm>
            <a:off x="8397552" y="1928664"/>
            <a:ext cx="48408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観望会</a:t>
            </a:r>
            <a:endParaRPr kumimoji="1" lang="ja-JP" altLang="en-US" sz="95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EE4928-C399-BC3B-6471-6B25EB1DB9FD}"/>
              </a:ext>
            </a:extLst>
          </p:cNvPr>
          <p:cNvSpPr txBox="1"/>
          <p:nvPr/>
        </p:nvSpPr>
        <p:spPr>
          <a:xfrm>
            <a:off x="3967424" y="676537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たなばた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802EBC-993C-DB6D-BB93-6704BFB9C68D}"/>
              </a:ext>
            </a:extLst>
          </p:cNvPr>
          <p:cNvSpPr txBox="1"/>
          <p:nvPr/>
        </p:nvSpPr>
        <p:spPr>
          <a:xfrm>
            <a:off x="394034" y="5278893"/>
            <a:ext cx="3672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2024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  <a:r>
              <a:rPr kumimoji="1" lang="en-US" altLang="ja-JP" sz="5500" dirty="0">
                <a:solidFill>
                  <a:schemeClr val="bg1"/>
                </a:solidFill>
              </a:rPr>
              <a:t>7</a:t>
            </a:r>
            <a:r>
              <a:rPr kumimoji="1" lang="ja-JP" altLang="en-US" sz="2000" dirty="0">
                <a:solidFill>
                  <a:schemeClr val="bg1"/>
                </a:solidFill>
              </a:rPr>
              <a:t>月</a:t>
            </a:r>
            <a:r>
              <a:rPr kumimoji="1" lang="en-US" altLang="ja-JP" sz="5500" dirty="0">
                <a:solidFill>
                  <a:schemeClr val="bg1"/>
                </a:solidFill>
              </a:rPr>
              <a:t>7</a:t>
            </a:r>
            <a:r>
              <a:rPr kumimoji="1" lang="ja-JP" altLang="en-US" sz="2000" dirty="0">
                <a:solidFill>
                  <a:schemeClr val="bg1"/>
                </a:solidFill>
              </a:rPr>
              <a:t>日（日）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FA0B687-B27E-C774-26BB-C2BA0B67C2D9}"/>
              </a:ext>
            </a:extLst>
          </p:cNvPr>
          <p:cNvSpPr/>
          <p:nvPr/>
        </p:nvSpPr>
        <p:spPr>
          <a:xfrm>
            <a:off x="439200" y="4904460"/>
            <a:ext cx="648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日時</a:t>
            </a:r>
            <a:endParaRPr kumimoji="1" lang="ja-JP" altLang="en-US" sz="17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079C70-EA13-0014-14E6-ADD619C0FCF1}"/>
              </a:ext>
            </a:extLst>
          </p:cNvPr>
          <p:cNvSpPr/>
          <p:nvPr/>
        </p:nvSpPr>
        <p:spPr>
          <a:xfrm>
            <a:off x="439336" y="7124426"/>
            <a:ext cx="648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場所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067FB9-1C2F-0E30-B53A-99BB0E398FFA}"/>
              </a:ext>
            </a:extLst>
          </p:cNvPr>
          <p:cNvSpPr txBox="1"/>
          <p:nvPr/>
        </p:nvSpPr>
        <p:spPr>
          <a:xfrm>
            <a:off x="1082799" y="7022623"/>
            <a:ext cx="2198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</a:rPr>
              <a:t>岡山大学津島キャンパス</a:t>
            </a:r>
            <a:endParaRPr kumimoji="1" lang="en-US" altLang="ja-JP" sz="1500" dirty="0">
              <a:solidFill>
                <a:schemeClr val="bg1"/>
              </a:solidFill>
            </a:endParaRPr>
          </a:p>
          <a:p>
            <a:r>
              <a:rPr kumimoji="1" lang="ja-JP" altLang="en-US" sz="1500" dirty="0">
                <a:solidFill>
                  <a:schemeClr val="bg1"/>
                </a:solidFill>
              </a:rPr>
              <a:t>自然科学</a:t>
            </a:r>
            <a:r>
              <a:rPr lang="ja-JP" altLang="en-US" sz="1500" dirty="0">
                <a:solidFill>
                  <a:schemeClr val="bg1"/>
                </a:solidFill>
              </a:rPr>
              <a:t>研究科</a:t>
            </a:r>
            <a:r>
              <a:rPr kumimoji="1" lang="ja-JP" altLang="en-US" sz="1500" dirty="0">
                <a:solidFill>
                  <a:schemeClr val="bg1"/>
                </a:solidFill>
              </a:rPr>
              <a:t>棟 屋上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21E377-9B0C-170A-83A5-BB38BAFEE144}"/>
              </a:ext>
            </a:extLst>
          </p:cNvPr>
          <p:cNvSpPr/>
          <p:nvPr/>
        </p:nvSpPr>
        <p:spPr>
          <a:xfrm>
            <a:off x="3556800" y="7124400"/>
            <a:ext cx="648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主催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E24EBE-488A-4302-E8A8-396F47DC092B}"/>
              </a:ext>
            </a:extLst>
          </p:cNvPr>
          <p:cNvSpPr txBox="1"/>
          <p:nvPr/>
        </p:nvSpPr>
        <p:spPr>
          <a:xfrm>
            <a:off x="4172001" y="7131980"/>
            <a:ext cx="3240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</a:rPr>
              <a:t>七夕観望会</a:t>
            </a:r>
            <a:r>
              <a:rPr kumimoji="1" lang="en-US" altLang="ja-JP" sz="1500" dirty="0">
                <a:solidFill>
                  <a:schemeClr val="bg1"/>
                </a:solidFill>
              </a:rPr>
              <a:t>2024</a:t>
            </a:r>
            <a:r>
              <a:rPr kumimoji="1" lang="ja-JP" altLang="en-US" sz="1500" dirty="0">
                <a:solidFill>
                  <a:schemeClr val="bg1"/>
                </a:solidFill>
              </a:rPr>
              <a:t>実行委員会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FF77FC-C682-AC56-D32B-F938503D42DD}"/>
              </a:ext>
            </a:extLst>
          </p:cNvPr>
          <p:cNvSpPr/>
          <p:nvPr/>
        </p:nvSpPr>
        <p:spPr>
          <a:xfrm>
            <a:off x="439336" y="8125727"/>
            <a:ext cx="1476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お問い合わせ</a:t>
            </a:r>
            <a:endParaRPr kumimoji="1" lang="ja-JP" altLang="en-US" sz="17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C8567F-DC93-415C-EC0E-07CEFF0417C9}"/>
              </a:ext>
            </a:extLst>
          </p:cNvPr>
          <p:cNvSpPr txBox="1"/>
          <p:nvPr/>
        </p:nvSpPr>
        <p:spPr>
          <a:xfrm>
            <a:off x="4199869" y="7386188"/>
            <a:ext cx="40617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>
                <a:solidFill>
                  <a:schemeClr val="bg1"/>
                </a:solidFill>
              </a:rPr>
              <a:t>curator-staff@okayama-u.ac.jp</a:t>
            </a: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CF0CDF-27E1-E48A-D1F4-7C39D8E88864}"/>
              </a:ext>
            </a:extLst>
          </p:cNvPr>
          <p:cNvSpPr/>
          <p:nvPr/>
        </p:nvSpPr>
        <p:spPr>
          <a:xfrm>
            <a:off x="3556800" y="8125200"/>
            <a:ext cx="648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予約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879B3-7A0F-9EBF-A42C-59631584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82" y="8098639"/>
            <a:ext cx="951901" cy="9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C112172-1A0A-792D-3258-47298DBC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73" y="8094562"/>
            <a:ext cx="951901" cy="9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F57ACA-083B-A110-705E-3D1866F50D6C}"/>
              </a:ext>
            </a:extLst>
          </p:cNvPr>
          <p:cNvSpPr txBox="1"/>
          <p:nvPr/>
        </p:nvSpPr>
        <p:spPr>
          <a:xfrm>
            <a:off x="370094" y="6103857"/>
            <a:ext cx="287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20:00~21:00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F5AE79-844E-D9D7-0977-906B0370DF6F}"/>
              </a:ext>
            </a:extLst>
          </p:cNvPr>
          <p:cNvSpPr/>
          <p:nvPr/>
        </p:nvSpPr>
        <p:spPr>
          <a:xfrm>
            <a:off x="3555100" y="4903195"/>
            <a:ext cx="648000" cy="378000"/>
          </a:xfrm>
          <a:prstGeom prst="rect">
            <a:avLst/>
          </a:prstGeom>
          <a:solidFill>
            <a:srgbClr val="E9E4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内容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4FA62F-CB90-3663-B190-75F4A7076292}"/>
              </a:ext>
            </a:extLst>
          </p:cNvPr>
          <p:cNvSpPr txBox="1"/>
          <p:nvPr/>
        </p:nvSpPr>
        <p:spPr>
          <a:xfrm>
            <a:off x="3606384" y="5457056"/>
            <a:ext cx="3062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bg1"/>
                </a:solidFill>
              </a:rPr>
              <a:t>天体望遠鏡を用いた</a:t>
            </a:r>
            <a:endParaRPr kumimoji="1" lang="en-US" altLang="ja-JP" sz="2200" dirty="0">
              <a:solidFill>
                <a:schemeClr val="bg1"/>
              </a:solidFill>
            </a:endParaRPr>
          </a:p>
          <a:p>
            <a:r>
              <a:rPr lang="ja-JP" altLang="en-US" sz="2200" b="1" dirty="0">
                <a:solidFill>
                  <a:schemeClr val="bg1"/>
                </a:solidFill>
              </a:rPr>
              <a:t>「</a:t>
            </a:r>
            <a:r>
              <a:rPr kumimoji="1" lang="ja-JP" altLang="en-US" sz="2200" b="1" dirty="0">
                <a:solidFill>
                  <a:schemeClr val="bg1"/>
                </a:solidFill>
              </a:rPr>
              <a:t>夏の大三角形」</a:t>
            </a:r>
            <a:r>
              <a:rPr kumimoji="1" lang="ja-JP" altLang="en-US" sz="2200" dirty="0">
                <a:solidFill>
                  <a:schemeClr val="bg1"/>
                </a:solidFill>
              </a:rPr>
              <a:t>の観望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8C4F16-8F46-645A-BCFB-A5B4FB13CE5D}"/>
              </a:ext>
            </a:extLst>
          </p:cNvPr>
          <p:cNvSpPr txBox="1"/>
          <p:nvPr/>
        </p:nvSpPr>
        <p:spPr>
          <a:xfrm>
            <a:off x="3577814" y="6269775"/>
            <a:ext cx="27244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chemeClr val="bg1"/>
                </a:solidFill>
              </a:rPr>
              <a:t>※</a:t>
            </a:r>
            <a:r>
              <a:rPr lang="ja-JP" altLang="en-US" sz="1500" dirty="0">
                <a:solidFill>
                  <a:schemeClr val="bg1"/>
                </a:solidFill>
              </a:rPr>
              <a:t>悪天候</a:t>
            </a:r>
            <a:r>
              <a:rPr kumimoji="1" lang="ja-JP" altLang="en-US" sz="1500" dirty="0">
                <a:solidFill>
                  <a:schemeClr val="bg1"/>
                </a:solidFill>
              </a:rPr>
              <a:t>時は別の企画を用意</a:t>
            </a:r>
          </a:p>
        </p:txBody>
      </p:sp>
      <p:pic>
        <p:nvPicPr>
          <p:cNvPr id="23" name="Picture 2" descr="笹 | フリーイラスト・クラシック（フリクラ）">
            <a:extLst>
              <a:ext uri="{FF2B5EF4-FFF2-40B4-BE49-F238E27FC236}">
                <a16:creationId xmlns:a16="http://schemas.microsoft.com/office/drawing/2014/main" id="{400137DE-9E91-81FC-7175-7DDF1C65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965">
            <a:off x="-4217040" y="-212310"/>
            <a:ext cx="3266188" cy="32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笹 | フリーイラスト・クラシック（フリクラ）">
            <a:extLst>
              <a:ext uri="{FF2B5EF4-FFF2-40B4-BE49-F238E27FC236}">
                <a16:creationId xmlns:a16="http://schemas.microsoft.com/office/drawing/2014/main" id="{14E0711A-8579-3836-B4B1-8574D212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712" flipH="1">
            <a:off x="9064249" y="2878184"/>
            <a:ext cx="3051937" cy="30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8DD21E-6823-6F31-876A-B3E47464A03B}"/>
              </a:ext>
            </a:extLst>
          </p:cNvPr>
          <p:cNvSpPr txBox="1"/>
          <p:nvPr/>
        </p:nvSpPr>
        <p:spPr>
          <a:xfrm>
            <a:off x="4126162" y="9085953"/>
            <a:ext cx="258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db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※</a:t>
            </a:r>
            <a:r>
              <a:rPr kumimoji="1" lang="ja-JP" altLang="en-US" sz="1600" u="dbl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完全予約制、参加費無料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FD5F7A-5B17-ABBD-A1DA-F82AAE4C80C7}"/>
              </a:ext>
            </a:extLst>
          </p:cNvPr>
          <p:cNvSpPr txBox="1"/>
          <p:nvPr/>
        </p:nvSpPr>
        <p:spPr>
          <a:xfrm>
            <a:off x="1721834" y="9588482"/>
            <a:ext cx="667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七夕観望会</a:t>
            </a:r>
            <a:r>
              <a:rPr kumimoji="1" lang="en-US" altLang="ja-JP" sz="1200" dirty="0">
                <a:solidFill>
                  <a:schemeClr val="bg1"/>
                </a:solidFill>
              </a:rPr>
              <a:t>2024</a:t>
            </a:r>
            <a:r>
              <a:rPr kumimoji="1" lang="ja-JP" altLang="en-US" sz="1200" dirty="0">
                <a:solidFill>
                  <a:schemeClr val="bg1"/>
                </a:solidFill>
              </a:rPr>
              <a:t>は自然系博物館実習の授業の一部として実施されています。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70815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56ABA6-37C6-8B1F-3EEB-F1F2A3C7C7E2}"/>
              </a:ext>
            </a:extLst>
          </p:cNvPr>
          <p:cNvSpPr/>
          <p:nvPr/>
        </p:nvSpPr>
        <p:spPr>
          <a:xfrm>
            <a:off x="0" y="0"/>
            <a:ext cx="6957392" cy="99935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5AA4B-4095-262C-EA2F-552B4DA4D1A2}"/>
              </a:ext>
            </a:extLst>
          </p:cNvPr>
          <p:cNvSpPr txBox="1"/>
          <p:nvPr/>
        </p:nvSpPr>
        <p:spPr>
          <a:xfrm>
            <a:off x="188640" y="640821"/>
            <a:ext cx="5699186" cy="3303296"/>
          </a:xfrm>
          <a:custGeom>
            <a:avLst/>
            <a:gdLst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68346 w 1138850"/>
              <a:gd name="connsiteY24" fmla="*/ 438150 h 785813"/>
              <a:gd name="connsiteX25" fmla="*/ 311196 w 1138850"/>
              <a:gd name="connsiteY25" fmla="*/ 423863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68346 w 1138850"/>
              <a:gd name="connsiteY24" fmla="*/ 438150 h 785813"/>
              <a:gd name="connsiteX25" fmla="*/ 159408 w 1138850"/>
              <a:gd name="connsiteY25" fmla="*/ 558031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30271 w 1138850"/>
              <a:gd name="connsiteY0" fmla="*/ 0 h 785813"/>
              <a:gd name="connsiteX1" fmla="*/ 687433 w 1138850"/>
              <a:gd name="connsiteY1" fmla="*/ 147638 h 785813"/>
              <a:gd name="connsiteX2" fmla="*/ 673146 w 1138850"/>
              <a:gd name="connsiteY2" fmla="*/ 280988 h 785813"/>
              <a:gd name="connsiteX3" fmla="*/ 887458 w 1138850"/>
              <a:gd name="connsiteY3" fmla="*/ 266700 h 785813"/>
              <a:gd name="connsiteX4" fmla="*/ 949371 w 1138850"/>
              <a:gd name="connsiteY4" fmla="*/ 266700 h 785813"/>
              <a:gd name="connsiteX5" fmla="*/ 987471 w 1138850"/>
              <a:gd name="connsiteY5" fmla="*/ 252413 h 785813"/>
              <a:gd name="connsiteX6" fmla="*/ 1030333 w 1138850"/>
              <a:gd name="connsiteY6" fmla="*/ 261938 h 785813"/>
              <a:gd name="connsiteX7" fmla="*/ 1130346 w 1138850"/>
              <a:gd name="connsiteY7" fmla="*/ 323850 h 785813"/>
              <a:gd name="connsiteX8" fmla="*/ 1111296 w 1138850"/>
              <a:gd name="connsiteY8" fmla="*/ 376238 h 785813"/>
              <a:gd name="connsiteX9" fmla="*/ 1016046 w 1138850"/>
              <a:gd name="connsiteY9" fmla="*/ 366713 h 785813"/>
              <a:gd name="connsiteX10" fmla="*/ 863646 w 1138850"/>
              <a:gd name="connsiteY10" fmla="*/ 352425 h 785813"/>
              <a:gd name="connsiteX11" fmla="*/ 673146 w 1138850"/>
              <a:gd name="connsiteY11" fmla="*/ 381000 h 785813"/>
              <a:gd name="connsiteX12" fmla="*/ 663621 w 1138850"/>
              <a:gd name="connsiteY12" fmla="*/ 614363 h 785813"/>
              <a:gd name="connsiteX13" fmla="*/ 706483 w 1138850"/>
              <a:gd name="connsiteY13" fmla="*/ 652463 h 785813"/>
              <a:gd name="connsiteX14" fmla="*/ 854121 w 1138850"/>
              <a:gd name="connsiteY14" fmla="*/ 661988 h 785813"/>
              <a:gd name="connsiteX15" fmla="*/ 973183 w 1138850"/>
              <a:gd name="connsiteY15" fmla="*/ 652463 h 785813"/>
              <a:gd name="connsiteX16" fmla="*/ 1049383 w 1138850"/>
              <a:gd name="connsiteY16" fmla="*/ 681038 h 785813"/>
              <a:gd name="connsiteX17" fmla="*/ 1087483 w 1138850"/>
              <a:gd name="connsiteY17" fmla="*/ 742950 h 785813"/>
              <a:gd name="connsiteX18" fmla="*/ 1039858 w 1138850"/>
              <a:gd name="connsiteY18" fmla="*/ 771525 h 785813"/>
              <a:gd name="connsiteX19" fmla="*/ 949371 w 1138850"/>
              <a:gd name="connsiteY19" fmla="*/ 785813 h 785813"/>
              <a:gd name="connsiteX20" fmla="*/ 916033 w 1138850"/>
              <a:gd name="connsiteY20" fmla="*/ 781050 h 785813"/>
              <a:gd name="connsiteX21" fmla="*/ 615996 w 1138850"/>
              <a:gd name="connsiteY21" fmla="*/ 690563 h 785813"/>
              <a:gd name="connsiteX22" fmla="*/ 539796 w 1138850"/>
              <a:gd name="connsiteY22" fmla="*/ 466725 h 785813"/>
              <a:gd name="connsiteX23" fmla="*/ 539796 w 1138850"/>
              <a:gd name="connsiteY23" fmla="*/ 409575 h 785813"/>
              <a:gd name="connsiteX24" fmla="*/ 335348 w 1138850"/>
              <a:gd name="connsiteY24" fmla="*/ 454921 h 785813"/>
              <a:gd name="connsiteX25" fmla="*/ 159408 w 1138850"/>
              <a:gd name="connsiteY25" fmla="*/ 558031 h 785813"/>
              <a:gd name="connsiteX26" fmla="*/ 0 w 1138850"/>
              <a:gd name="connsiteY26" fmla="*/ 360811 h 785813"/>
              <a:gd name="connsiteX27" fmla="*/ 273096 w 1138850"/>
              <a:gd name="connsiteY27" fmla="*/ 361950 h 785813"/>
              <a:gd name="connsiteX28" fmla="*/ 354058 w 1138850"/>
              <a:gd name="connsiteY28" fmla="*/ 347663 h 785813"/>
              <a:gd name="connsiteX29" fmla="*/ 549321 w 1138850"/>
              <a:gd name="connsiteY29" fmla="*/ 300038 h 785813"/>
              <a:gd name="connsiteX30" fmla="*/ 549321 w 1138850"/>
              <a:gd name="connsiteY30" fmla="*/ 71438 h 785813"/>
              <a:gd name="connsiteX31" fmla="*/ 530271 w 1138850"/>
              <a:gd name="connsiteY31" fmla="*/ 19050 h 785813"/>
              <a:gd name="connsiteX32" fmla="*/ 530271 w 1138850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81544 w 1185046"/>
              <a:gd name="connsiteY24" fmla="*/ 454921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00254 w 1185046"/>
              <a:gd name="connsiteY28" fmla="*/ 347663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81544 w 1185046"/>
              <a:gd name="connsiteY24" fmla="*/ 454921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0053 w 1185046"/>
              <a:gd name="connsiteY28" fmla="*/ 328796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933654 w 1185046"/>
              <a:gd name="connsiteY3" fmla="*/ 266700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37046 w 1185046"/>
              <a:gd name="connsiteY3" fmla="*/ 226869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076529 w 1185046"/>
              <a:gd name="connsiteY6" fmla="*/ 261938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37046 w 1185046"/>
              <a:gd name="connsiteY3" fmla="*/ 226869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995567 w 1185046"/>
              <a:gd name="connsiteY4" fmla="*/ 266700 h 785813"/>
              <a:gd name="connsiteX5" fmla="*/ 1033667 w 1185046"/>
              <a:gd name="connsiteY5" fmla="*/ 252413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995567 w 1185046"/>
              <a:gd name="connsiteY4" fmla="*/ 266700 h 785813"/>
              <a:gd name="connsiteX5" fmla="*/ 1115060 w 1185046"/>
              <a:gd name="connsiteY5" fmla="*/ 204196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1103359 w 1185046"/>
              <a:gd name="connsiteY4" fmla="*/ 218484 h 785813"/>
              <a:gd name="connsiteX5" fmla="*/ 1115060 w 1185046"/>
              <a:gd name="connsiteY5" fmla="*/ 204196 h 785813"/>
              <a:gd name="connsiteX6" fmla="*/ 1124925 w 1185046"/>
              <a:gd name="connsiteY6" fmla="*/ 259842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185046"/>
              <a:gd name="connsiteY0" fmla="*/ 0 h 785813"/>
              <a:gd name="connsiteX1" fmla="*/ 733629 w 1185046"/>
              <a:gd name="connsiteY1" fmla="*/ 147638 h 785813"/>
              <a:gd name="connsiteX2" fmla="*/ 719342 w 1185046"/>
              <a:gd name="connsiteY2" fmla="*/ 280988 h 785813"/>
              <a:gd name="connsiteX3" fmla="*/ 1074443 w 1185046"/>
              <a:gd name="connsiteY3" fmla="*/ 210098 h 785813"/>
              <a:gd name="connsiteX4" fmla="*/ 1103359 w 1185046"/>
              <a:gd name="connsiteY4" fmla="*/ 218484 h 785813"/>
              <a:gd name="connsiteX5" fmla="*/ 1115060 w 1185046"/>
              <a:gd name="connsiteY5" fmla="*/ 204196 h 785813"/>
              <a:gd name="connsiteX6" fmla="*/ 1149123 w 1185046"/>
              <a:gd name="connsiteY6" fmla="*/ 249360 h 785813"/>
              <a:gd name="connsiteX7" fmla="*/ 1176542 w 1185046"/>
              <a:gd name="connsiteY7" fmla="*/ 323850 h 785813"/>
              <a:gd name="connsiteX8" fmla="*/ 1157492 w 1185046"/>
              <a:gd name="connsiteY8" fmla="*/ 376238 h 785813"/>
              <a:gd name="connsiteX9" fmla="*/ 1062242 w 1185046"/>
              <a:gd name="connsiteY9" fmla="*/ 366713 h 785813"/>
              <a:gd name="connsiteX10" fmla="*/ 909842 w 1185046"/>
              <a:gd name="connsiteY10" fmla="*/ 352425 h 785813"/>
              <a:gd name="connsiteX11" fmla="*/ 719342 w 1185046"/>
              <a:gd name="connsiteY11" fmla="*/ 381000 h 785813"/>
              <a:gd name="connsiteX12" fmla="*/ 709817 w 1185046"/>
              <a:gd name="connsiteY12" fmla="*/ 614363 h 785813"/>
              <a:gd name="connsiteX13" fmla="*/ 752679 w 1185046"/>
              <a:gd name="connsiteY13" fmla="*/ 652463 h 785813"/>
              <a:gd name="connsiteX14" fmla="*/ 900317 w 1185046"/>
              <a:gd name="connsiteY14" fmla="*/ 661988 h 785813"/>
              <a:gd name="connsiteX15" fmla="*/ 1019379 w 1185046"/>
              <a:gd name="connsiteY15" fmla="*/ 652463 h 785813"/>
              <a:gd name="connsiteX16" fmla="*/ 1095579 w 1185046"/>
              <a:gd name="connsiteY16" fmla="*/ 681038 h 785813"/>
              <a:gd name="connsiteX17" fmla="*/ 1133679 w 1185046"/>
              <a:gd name="connsiteY17" fmla="*/ 742950 h 785813"/>
              <a:gd name="connsiteX18" fmla="*/ 1086054 w 1185046"/>
              <a:gd name="connsiteY18" fmla="*/ 771525 h 785813"/>
              <a:gd name="connsiteX19" fmla="*/ 995567 w 1185046"/>
              <a:gd name="connsiteY19" fmla="*/ 785813 h 785813"/>
              <a:gd name="connsiteX20" fmla="*/ 962229 w 1185046"/>
              <a:gd name="connsiteY20" fmla="*/ 781050 h 785813"/>
              <a:gd name="connsiteX21" fmla="*/ 662192 w 1185046"/>
              <a:gd name="connsiteY21" fmla="*/ 690563 h 785813"/>
              <a:gd name="connsiteX22" fmla="*/ 585992 w 1185046"/>
              <a:gd name="connsiteY22" fmla="*/ 466725 h 785813"/>
              <a:gd name="connsiteX23" fmla="*/ 585992 w 1185046"/>
              <a:gd name="connsiteY23" fmla="*/ 409575 h 785813"/>
              <a:gd name="connsiteX24" fmla="*/ 368345 w 1185046"/>
              <a:gd name="connsiteY24" fmla="*/ 475885 h 785813"/>
              <a:gd name="connsiteX25" fmla="*/ 205604 w 1185046"/>
              <a:gd name="connsiteY25" fmla="*/ 558031 h 785813"/>
              <a:gd name="connsiteX26" fmla="*/ 0 w 1185046"/>
              <a:gd name="connsiteY26" fmla="*/ 402738 h 785813"/>
              <a:gd name="connsiteX27" fmla="*/ 319292 w 1185046"/>
              <a:gd name="connsiteY27" fmla="*/ 361950 h 785813"/>
              <a:gd name="connsiteX28" fmla="*/ 426652 w 1185046"/>
              <a:gd name="connsiteY28" fmla="*/ 337181 h 785813"/>
              <a:gd name="connsiteX29" fmla="*/ 595517 w 1185046"/>
              <a:gd name="connsiteY29" fmla="*/ 300038 h 785813"/>
              <a:gd name="connsiteX30" fmla="*/ 595517 w 1185046"/>
              <a:gd name="connsiteY30" fmla="*/ 71438 h 785813"/>
              <a:gd name="connsiteX31" fmla="*/ 576467 w 1185046"/>
              <a:gd name="connsiteY31" fmla="*/ 19050 h 785813"/>
              <a:gd name="connsiteX32" fmla="*/ 576467 w 1185046"/>
              <a:gd name="connsiteY32" fmla="*/ 0 h 785813"/>
              <a:gd name="connsiteX0" fmla="*/ 576467 w 1221029"/>
              <a:gd name="connsiteY0" fmla="*/ 0 h 785813"/>
              <a:gd name="connsiteX1" fmla="*/ 733629 w 1221029"/>
              <a:gd name="connsiteY1" fmla="*/ 147638 h 785813"/>
              <a:gd name="connsiteX2" fmla="*/ 719342 w 1221029"/>
              <a:gd name="connsiteY2" fmla="*/ 280988 h 785813"/>
              <a:gd name="connsiteX3" fmla="*/ 1074443 w 1221029"/>
              <a:gd name="connsiteY3" fmla="*/ 210098 h 785813"/>
              <a:gd name="connsiteX4" fmla="*/ 1103359 w 1221029"/>
              <a:gd name="connsiteY4" fmla="*/ 218484 h 785813"/>
              <a:gd name="connsiteX5" fmla="*/ 1115060 w 1221029"/>
              <a:gd name="connsiteY5" fmla="*/ 204196 h 785813"/>
              <a:gd name="connsiteX6" fmla="*/ 1149123 w 1221029"/>
              <a:gd name="connsiteY6" fmla="*/ 249360 h 785813"/>
              <a:gd name="connsiteX7" fmla="*/ 1176542 w 1221029"/>
              <a:gd name="connsiteY7" fmla="*/ 323850 h 785813"/>
              <a:gd name="connsiteX8" fmla="*/ 1157492 w 1221029"/>
              <a:gd name="connsiteY8" fmla="*/ 376238 h 785813"/>
              <a:gd name="connsiteX9" fmla="*/ 1062242 w 1221029"/>
              <a:gd name="connsiteY9" fmla="*/ 366713 h 785813"/>
              <a:gd name="connsiteX10" fmla="*/ 909842 w 1221029"/>
              <a:gd name="connsiteY10" fmla="*/ 352425 h 785813"/>
              <a:gd name="connsiteX11" fmla="*/ 719342 w 1221029"/>
              <a:gd name="connsiteY11" fmla="*/ 381000 h 785813"/>
              <a:gd name="connsiteX12" fmla="*/ 709817 w 1221029"/>
              <a:gd name="connsiteY12" fmla="*/ 614363 h 785813"/>
              <a:gd name="connsiteX13" fmla="*/ 752679 w 1221029"/>
              <a:gd name="connsiteY13" fmla="*/ 652463 h 785813"/>
              <a:gd name="connsiteX14" fmla="*/ 900317 w 1221029"/>
              <a:gd name="connsiteY14" fmla="*/ 661988 h 785813"/>
              <a:gd name="connsiteX15" fmla="*/ 1019379 w 1221029"/>
              <a:gd name="connsiteY15" fmla="*/ 652463 h 785813"/>
              <a:gd name="connsiteX16" fmla="*/ 1095579 w 1221029"/>
              <a:gd name="connsiteY16" fmla="*/ 681038 h 785813"/>
              <a:gd name="connsiteX17" fmla="*/ 1133679 w 1221029"/>
              <a:gd name="connsiteY17" fmla="*/ 742950 h 785813"/>
              <a:gd name="connsiteX18" fmla="*/ 1086054 w 1221029"/>
              <a:gd name="connsiteY18" fmla="*/ 771525 h 785813"/>
              <a:gd name="connsiteX19" fmla="*/ 995567 w 1221029"/>
              <a:gd name="connsiteY19" fmla="*/ 785813 h 785813"/>
              <a:gd name="connsiteX20" fmla="*/ 962229 w 1221029"/>
              <a:gd name="connsiteY20" fmla="*/ 781050 h 785813"/>
              <a:gd name="connsiteX21" fmla="*/ 662192 w 1221029"/>
              <a:gd name="connsiteY21" fmla="*/ 690563 h 785813"/>
              <a:gd name="connsiteX22" fmla="*/ 585992 w 1221029"/>
              <a:gd name="connsiteY22" fmla="*/ 466725 h 785813"/>
              <a:gd name="connsiteX23" fmla="*/ 585992 w 1221029"/>
              <a:gd name="connsiteY23" fmla="*/ 409575 h 785813"/>
              <a:gd name="connsiteX24" fmla="*/ 368345 w 1221029"/>
              <a:gd name="connsiteY24" fmla="*/ 475885 h 785813"/>
              <a:gd name="connsiteX25" fmla="*/ 205604 w 1221029"/>
              <a:gd name="connsiteY25" fmla="*/ 558031 h 785813"/>
              <a:gd name="connsiteX26" fmla="*/ 0 w 1221029"/>
              <a:gd name="connsiteY26" fmla="*/ 402738 h 785813"/>
              <a:gd name="connsiteX27" fmla="*/ 319292 w 1221029"/>
              <a:gd name="connsiteY27" fmla="*/ 361950 h 785813"/>
              <a:gd name="connsiteX28" fmla="*/ 426652 w 1221029"/>
              <a:gd name="connsiteY28" fmla="*/ 337181 h 785813"/>
              <a:gd name="connsiteX29" fmla="*/ 595517 w 1221029"/>
              <a:gd name="connsiteY29" fmla="*/ 300038 h 785813"/>
              <a:gd name="connsiteX30" fmla="*/ 595517 w 1221029"/>
              <a:gd name="connsiteY30" fmla="*/ 71438 h 785813"/>
              <a:gd name="connsiteX31" fmla="*/ 576467 w 1221029"/>
              <a:gd name="connsiteY31" fmla="*/ 19050 h 785813"/>
              <a:gd name="connsiteX32" fmla="*/ 576467 w 1221029"/>
              <a:gd name="connsiteY32" fmla="*/ 0 h 785813"/>
              <a:gd name="connsiteX0" fmla="*/ 576467 w 1277253"/>
              <a:gd name="connsiteY0" fmla="*/ 0 h 785813"/>
              <a:gd name="connsiteX1" fmla="*/ 733629 w 1277253"/>
              <a:gd name="connsiteY1" fmla="*/ 147638 h 785813"/>
              <a:gd name="connsiteX2" fmla="*/ 719342 w 1277253"/>
              <a:gd name="connsiteY2" fmla="*/ 280988 h 785813"/>
              <a:gd name="connsiteX3" fmla="*/ 1074443 w 1277253"/>
              <a:gd name="connsiteY3" fmla="*/ 210098 h 785813"/>
              <a:gd name="connsiteX4" fmla="*/ 1103359 w 1277253"/>
              <a:gd name="connsiteY4" fmla="*/ 218484 h 785813"/>
              <a:gd name="connsiteX5" fmla="*/ 1115060 w 1277253"/>
              <a:gd name="connsiteY5" fmla="*/ 204196 h 785813"/>
              <a:gd name="connsiteX6" fmla="*/ 1149123 w 1277253"/>
              <a:gd name="connsiteY6" fmla="*/ 249360 h 785813"/>
              <a:gd name="connsiteX7" fmla="*/ 1275534 w 1277253"/>
              <a:gd name="connsiteY7" fmla="*/ 307079 h 785813"/>
              <a:gd name="connsiteX8" fmla="*/ 1157492 w 1277253"/>
              <a:gd name="connsiteY8" fmla="*/ 376238 h 785813"/>
              <a:gd name="connsiteX9" fmla="*/ 1062242 w 1277253"/>
              <a:gd name="connsiteY9" fmla="*/ 366713 h 785813"/>
              <a:gd name="connsiteX10" fmla="*/ 909842 w 1277253"/>
              <a:gd name="connsiteY10" fmla="*/ 352425 h 785813"/>
              <a:gd name="connsiteX11" fmla="*/ 719342 w 1277253"/>
              <a:gd name="connsiteY11" fmla="*/ 381000 h 785813"/>
              <a:gd name="connsiteX12" fmla="*/ 709817 w 1277253"/>
              <a:gd name="connsiteY12" fmla="*/ 614363 h 785813"/>
              <a:gd name="connsiteX13" fmla="*/ 752679 w 1277253"/>
              <a:gd name="connsiteY13" fmla="*/ 652463 h 785813"/>
              <a:gd name="connsiteX14" fmla="*/ 900317 w 1277253"/>
              <a:gd name="connsiteY14" fmla="*/ 661988 h 785813"/>
              <a:gd name="connsiteX15" fmla="*/ 1019379 w 1277253"/>
              <a:gd name="connsiteY15" fmla="*/ 652463 h 785813"/>
              <a:gd name="connsiteX16" fmla="*/ 1095579 w 1277253"/>
              <a:gd name="connsiteY16" fmla="*/ 681038 h 785813"/>
              <a:gd name="connsiteX17" fmla="*/ 1133679 w 1277253"/>
              <a:gd name="connsiteY17" fmla="*/ 742950 h 785813"/>
              <a:gd name="connsiteX18" fmla="*/ 1086054 w 1277253"/>
              <a:gd name="connsiteY18" fmla="*/ 771525 h 785813"/>
              <a:gd name="connsiteX19" fmla="*/ 995567 w 1277253"/>
              <a:gd name="connsiteY19" fmla="*/ 785813 h 785813"/>
              <a:gd name="connsiteX20" fmla="*/ 962229 w 1277253"/>
              <a:gd name="connsiteY20" fmla="*/ 781050 h 785813"/>
              <a:gd name="connsiteX21" fmla="*/ 662192 w 1277253"/>
              <a:gd name="connsiteY21" fmla="*/ 690563 h 785813"/>
              <a:gd name="connsiteX22" fmla="*/ 585992 w 1277253"/>
              <a:gd name="connsiteY22" fmla="*/ 466725 h 785813"/>
              <a:gd name="connsiteX23" fmla="*/ 585992 w 1277253"/>
              <a:gd name="connsiteY23" fmla="*/ 409575 h 785813"/>
              <a:gd name="connsiteX24" fmla="*/ 368345 w 1277253"/>
              <a:gd name="connsiteY24" fmla="*/ 475885 h 785813"/>
              <a:gd name="connsiteX25" fmla="*/ 205604 w 1277253"/>
              <a:gd name="connsiteY25" fmla="*/ 558031 h 785813"/>
              <a:gd name="connsiteX26" fmla="*/ 0 w 1277253"/>
              <a:gd name="connsiteY26" fmla="*/ 402738 h 785813"/>
              <a:gd name="connsiteX27" fmla="*/ 319292 w 1277253"/>
              <a:gd name="connsiteY27" fmla="*/ 361950 h 785813"/>
              <a:gd name="connsiteX28" fmla="*/ 426652 w 1277253"/>
              <a:gd name="connsiteY28" fmla="*/ 337181 h 785813"/>
              <a:gd name="connsiteX29" fmla="*/ 595517 w 1277253"/>
              <a:gd name="connsiteY29" fmla="*/ 300038 h 785813"/>
              <a:gd name="connsiteX30" fmla="*/ 595517 w 1277253"/>
              <a:gd name="connsiteY30" fmla="*/ 71438 h 785813"/>
              <a:gd name="connsiteX31" fmla="*/ 576467 w 1277253"/>
              <a:gd name="connsiteY31" fmla="*/ 19050 h 785813"/>
              <a:gd name="connsiteX32" fmla="*/ 576467 w 1277253"/>
              <a:gd name="connsiteY32" fmla="*/ 0 h 785813"/>
              <a:gd name="connsiteX0" fmla="*/ 576467 w 1277253"/>
              <a:gd name="connsiteY0" fmla="*/ 0 h 785813"/>
              <a:gd name="connsiteX1" fmla="*/ 733629 w 1277253"/>
              <a:gd name="connsiteY1" fmla="*/ 147638 h 785813"/>
              <a:gd name="connsiteX2" fmla="*/ 719342 w 1277253"/>
              <a:gd name="connsiteY2" fmla="*/ 280988 h 785813"/>
              <a:gd name="connsiteX3" fmla="*/ 1074443 w 1277253"/>
              <a:gd name="connsiteY3" fmla="*/ 210098 h 785813"/>
              <a:gd name="connsiteX4" fmla="*/ 1103359 w 1277253"/>
              <a:gd name="connsiteY4" fmla="*/ 218484 h 785813"/>
              <a:gd name="connsiteX5" fmla="*/ 1115060 w 1277253"/>
              <a:gd name="connsiteY5" fmla="*/ 204196 h 785813"/>
              <a:gd name="connsiteX6" fmla="*/ 1149123 w 1277253"/>
              <a:gd name="connsiteY6" fmla="*/ 228396 h 785813"/>
              <a:gd name="connsiteX7" fmla="*/ 1275534 w 1277253"/>
              <a:gd name="connsiteY7" fmla="*/ 307079 h 785813"/>
              <a:gd name="connsiteX8" fmla="*/ 1157492 w 1277253"/>
              <a:gd name="connsiteY8" fmla="*/ 376238 h 785813"/>
              <a:gd name="connsiteX9" fmla="*/ 1062242 w 1277253"/>
              <a:gd name="connsiteY9" fmla="*/ 366713 h 785813"/>
              <a:gd name="connsiteX10" fmla="*/ 909842 w 1277253"/>
              <a:gd name="connsiteY10" fmla="*/ 352425 h 785813"/>
              <a:gd name="connsiteX11" fmla="*/ 719342 w 1277253"/>
              <a:gd name="connsiteY11" fmla="*/ 381000 h 785813"/>
              <a:gd name="connsiteX12" fmla="*/ 709817 w 1277253"/>
              <a:gd name="connsiteY12" fmla="*/ 614363 h 785813"/>
              <a:gd name="connsiteX13" fmla="*/ 752679 w 1277253"/>
              <a:gd name="connsiteY13" fmla="*/ 652463 h 785813"/>
              <a:gd name="connsiteX14" fmla="*/ 900317 w 1277253"/>
              <a:gd name="connsiteY14" fmla="*/ 661988 h 785813"/>
              <a:gd name="connsiteX15" fmla="*/ 1019379 w 1277253"/>
              <a:gd name="connsiteY15" fmla="*/ 652463 h 785813"/>
              <a:gd name="connsiteX16" fmla="*/ 1095579 w 1277253"/>
              <a:gd name="connsiteY16" fmla="*/ 681038 h 785813"/>
              <a:gd name="connsiteX17" fmla="*/ 1133679 w 1277253"/>
              <a:gd name="connsiteY17" fmla="*/ 742950 h 785813"/>
              <a:gd name="connsiteX18" fmla="*/ 1086054 w 1277253"/>
              <a:gd name="connsiteY18" fmla="*/ 771525 h 785813"/>
              <a:gd name="connsiteX19" fmla="*/ 995567 w 1277253"/>
              <a:gd name="connsiteY19" fmla="*/ 785813 h 785813"/>
              <a:gd name="connsiteX20" fmla="*/ 962229 w 1277253"/>
              <a:gd name="connsiteY20" fmla="*/ 781050 h 785813"/>
              <a:gd name="connsiteX21" fmla="*/ 662192 w 1277253"/>
              <a:gd name="connsiteY21" fmla="*/ 690563 h 785813"/>
              <a:gd name="connsiteX22" fmla="*/ 585992 w 1277253"/>
              <a:gd name="connsiteY22" fmla="*/ 466725 h 785813"/>
              <a:gd name="connsiteX23" fmla="*/ 585992 w 1277253"/>
              <a:gd name="connsiteY23" fmla="*/ 409575 h 785813"/>
              <a:gd name="connsiteX24" fmla="*/ 368345 w 1277253"/>
              <a:gd name="connsiteY24" fmla="*/ 475885 h 785813"/>
              <a:gd name="connsiteX25" fmla="*/ 205604 w 1277253"/>
              <a:gd name="connsiteY25" fmla="*/ 558031 h 785813"/>
              <a:gd name="connsiteX26" fmla="*/ 0 w 1277253"/>
              <a:gd name="connsiteY26" fmla="*/ 402738 h 785813"/>
              <a:gd name="connsiteX27" fmla="*/ 319292 w 1277253"/>
              <a:gd name="connsiteY27" fmla="*/ 361950 h 785813"/>
              <a:gd name="connsiteX28" fmla="*/ 426652 w 1277253"/>
              <a:gd name="connsiteY28" fmla="*/ 337181 h 785813"/>
              <a:gd name="connsiteX29" fmla="*/ 595517 w 1277253"/>
              <a:gd name="connsiteY29" fmla="*/ 300038 h 785813"/>
              <a:gd name="connsiteX30" fmla="*/ 595517 w 1277253"/>
              <a:gd name="connsiteY30" fmla="*/ 71438 h 785813"/>
              <a:gd name="connsiteX31" fmla="*/ 576467 w 1277253"/>
              <a:gd name="connsiteY31" fmla="*/ 19050 h 785813"/>
              <a:gd name="connsiteX32" fmla="*/ 576467 w 1277253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03359 w 1294650"/>
              <a:gd name="connsiteY4" fmla="*/ 218484 h 785813"/>
              <a:gd name="connsiteX5" fmla="*/ 1115060 w 1294650"/>
              <a:gd name="connsiteY5" fmla="*/ 204196 h 785813"/>
              <a:gd name="connsiteX6" fmla="*/ 1149123 w 1294650"/>
              <a:gd name="connsiteY6" fmla="*/ 228396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49123 w 1294650"/>
              <a:gd name="connsiteY6" fmla="*/ 228396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95517 w 1294650"/>
              <a:gd name="connsiteY30" fmla="*/ 71438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31722 w 1294650"/>
              <a:gd name="connsiteY30" fmla="*/ 77727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576467 w 1294650"/>
              <a:gd name="connsiteY0" fmla="*/ 0 h 785813"/>
              <a:gd name="connsiteX1" fmla="*/ 733629 w 1294650"/>
              <a:gd name="connsiteY1" fmla="*/ 147638 h 785813"/>
              <a:gd name="connsiteX2" fmla="*/ 719342 w 1294650"/>
              <a:gd name="connsiteY2" fmla="*/ 280988 h 785813"/>
              <a:gd name="connsiteX3" fmla="*/ 1074443 w 1294650"/>
              <a:gd name="connsiteY3" fmla="*/ 210098 h 785813"/>
              <a:gd name="connsiteX4" fmla="*/ 1131957 w 1294650"/>
              <a:gd name="connsiteY4" fmla="*/ 201713 h 785813"/>
              <a:gd name="connsiteX5" fmla="*/ 1115060 w 1294650"/>
              <a:gd name="connsiteY5" fmla="*/ 204196 h 785813"/>
              <a:gd name="connsiteX6" fmla="*/ 1184320 w 1294650"/>
              <a:gd name="connsiteY6" fmla="*/ 230492 h 785813"/>
              <a:gd name="connsiteX7" fmla="*/ 1293133 w 1294650"/>
              <a:gd name="connsiteY7" fmla="*/ 296597 h 785813"/>
              <a:gd name="connsiteX8" fmla="*/ 1157492 w 1294650"/>
              <a:gd name="connsiteY8" fmla="*/ 376238 h 785813"/>
              <a:gd name="connsiteX9" fmla="*/ 1062242 w 1294650"/>
              <a:gd name="connsiteY9" fmla="*/ 366713 h 785813"/>
              <a:gd name="connsiteX10" fmla="*/ 909842 w 1294650"/>
              <a:gd name="connsiteY10" fmla="*/ 352425 h 785813"/>
              <a:gd name="connsiteX11" fmla="*/ 719342 w 1294650"/>
              <a:gd name="connsiteY11" fmla="*/ 381000 h 785813"/>
              <a:gd name="connsiteX12" fmla="*/ 709817 w 1294650"/>
              <a:gd name="connsiteY12" fmla="*/ 614363 h 785813"/>
              <a:gd name="connsiteX13" fmla="*/ 752679 w 1294650"/>
              <a:gd name="connsiteY13" fmla="*/ 652463 h 785813"/>
              <a:gd name="connsiteX14" fmla="*/ 900317 w 1294650"/>
              <a:gd name="connsiteY14" fmla="*/ 661988 h 785813"/>
              <a:gd name="connsiteX15" fmla="*/ 1019379 w 1294650"/>
              <a:gd name="connsiteY15" fmla="*/ 652463 h 785813"/>
              <a:gd name="connsiteX16" fmla="*/ 1095579 w 1294650"/>
              <a:gd name="connsiteY16" fmla="*/ 681038 h 785813"/>
              <a:gd name="connsiteX17" fmla="*/ 1133679 w 1294650"/>
              <a:gd name="connsiteY17" fmla="*/ 742950 h 785813"/>
              <a:gd name="connsiteX18" fmla="*/ 1086054 w 1294650"/>
              <a:gd name="connsiteY18" fmla="*/ 771525 h 785813"/>
              <a:gd name="connsiteX19" fmla="*/ 995567 w 1294650"/>
              <a:gd name="connsiteY19" fmla="*/ 785813 h 785813"/>
              <a:gd name="connsiteX20" fmla="*/ 962229 w 1294650"/>
              <a:gd name="connsiteY20" fmla="*/ 781050 h 785813"/>
              <a:gd name="connsiteX21" fmla="*/ 662192 w 1294650"/>
              <a:gd name="connsiteY21" fmla="*/ 690563 h 785813"/>
              <a:gd name="connsiteX22" fmla="*/ 585992 w 1294650"/>
              <a:gd name="connsiteY22" fmla="*/ 466725 h 785813"/>
              <a:gd name="connsiteX23" fmla="*/ 585992 w 1294650"/>
              <a:gd name="connsiteY23" fmla="*/ 409575 h 785813"/>
              <a:gd name="connsiteX24" fmla="*/ 368345 w 1294650"/>
              <a:gd name="connsiteY24" fmla="*/ 475885 h 785813"/>
              <a:gd name="connsiteX25" fmla="*/ 205604 w 1294650"/>
              <a:gd name="connsiteY25" fmla="*/ 558031 h 785813"/>
              <a:gd name="connsiteX26" fmla="*/ 0 w 1294650"/>
              <a:gd name="connsiteY26" fmla="*/ 402738 h 785813"/>
              <a:gd name="connsiteX27" fmla="*/ 319292 w 1294650"/>
              <a:gd name="connsiteY27" fmla="*/ 361950 h 785813"/>
              <a:gd name="connsiteX28" fmla="*/ 426652 w 1294650"/>
              <a:gd name="connsiteY28" fmla="*/ 337181 h 785813"/>
              <a:gd name="connsiteX29" fmla="*/ 595517 w 1294650"/>
              <a:gd name="connsiteY29" fmla="*/ 300038 h 785813"/>
              <a:gd name="connsiteX30" fmla="*/ 531722 w 1294650"/>
              <a:gd name="connsiteY30" fmla="*/ 77727 h 785813"/>
              <a:gd name="connsiteX31" fmla="*/ 576467 w 1294650"/>
              <a:gd name="connsiteY31" fmla="*/ 19050 h 785813"/>
              <a:gd name="connsiteX32" fmla="*/ 576467 w 1294650"/>
              <a:gd name="connsiteY32" fmla="*/ 0 h 785813"/>
              <a:gd name="connsiteX0" fmla="*/ 675459 w 1294650"/>
              <a:gd name="connsiteY0" fmla="*/ 0 h 781620"/>
              <a:gd name="connsiteX1" fmla="*/ 733629 w 1294650"/>
              <a:gd name="connsiteY1" fmla="*/ 143445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33629 w 1294650"/>
              <a:gd name="connsiteY1" fmla="*/ 143445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95517 w 1294650"/>
              <a:gd name="connsiteY29" fmla="*/ 295845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69119 w 1294650"/>
              <a:gd name="connsiteY29" fmla="*/ 291652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51521 w 1294650"/>
              <a:gd name="connsiteY29" fmla="*/ 289556 h 781620"/>
              <a:gd name="connsiteX30" fmla="*/ 531722 w 1294650"/>
              <a:gd name="connsiteY30" fmla="*/ 73534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51521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85992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85992 w 1294650"/>
              <a:gd name="connsiteY22" fmla="*/ 462532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662192 w 1294650"/>
              <a:gd name="connsiteY21" fmla="*/ 68637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719342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709817 w 1294650"/>
              <a:gd name="connsiteY12" fmla="*/ 610170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00317 w 1294650"/>
              <a:gd name="connsiteY14" fmla="*/ 657795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19379 w 1294650"/>
              <a:gd name="connsiteY15" fmla="*/ 648270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095579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133679 w 1294650"/>
              <a:gd name="connsiteY17" fmla="*/ 738757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230471 w 1294650"/>
              <a:gd name="connsiteY17" fmla="*/ 734564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553838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675459 w 1294650"/>
              <a:gd name="connsiteY0" fmla="*/ 0 h 781620"/>
              <a:gd name="connsiteX1" fmla="*/ 740229 w 1294650"/>
              <a:gd name="connsiteY1" fmla="*/ 153927 h 781620"/>
              <a:gd name="connsiteX2" fmla="*/ 719342 w 1294650"/>
              <a:gd name="connsiteY2" fmla="*/ 276795 h 781620"/>
              <a:gd name="connsiteX3" fmla="*/ 1074443 w 1294650"/>
              <a:gd name="connsiteY3" fmla="*/ 205905 h 781620"/>
              <a:gd name="connsiteX4" fmla="*/ 1131957 w 1294650"/>
              <a:gd name="connsiteY4" fmla="*/ 197520 h 781620"/>
              <a:gd name="connsiteX5" fmla="*/ 1115060 w 1294650"/>
              <a:gd name="connsiteY5" fmla="*/ 200003 h 781620"/>
              <a:gd name="connsiteX6" fmla="*/ 1184320 w 1294650"/>
              <a:gd name="connsiteY6" fmla="*/ 226299 h 781620"/>
              <a:gd name="connsiteX7" fmla="*/ 1293133 w 1294650"/>
              <a:gd name="connsiteY7" fmla="*/ 292404 h 781620"/>
              <a:gd name="connsiteX8" fmla="*/ 1157492 w 1294650"/>
              <a:gd name="connsiteY8" fmla="*/ 372045 h 781620"/>
              <a:gd name="connsiteX9" fmla="*/ 1062242 w 1294650"/>
              <a:gd name="connsiteY9" fmla="*/ 362520 h 781620"/>
              <a:gd name="connsiteX10" fmla="*/ 909842 w 1294650"/>
              <a:gd name="connsiteY10" fmla="*/ 348232 h 781620"/>
              <a:gd name="connsiteX11" fmla="*/ 688545 w 1294650"/>
              <a:gd name="connsiteY11" fmla="*/ 376807 h 781620"/>
              <a:gd name="connsiteX12" fmla="*/ 683419 w 1294650"/>
              <a:gd name="connsiteY12" fmla="*/ 597592 h 781620"/>
              <a:gd name="connsiteX13" fmla="*/ 752679 w 1294650"/>
              <a:gd name="connsiteY13" fmla="*/ 648270 h 781620"/>
              <a:gd name="connsiteX14" fmla="*/ 964112 w 1294650"/>
              <a:gd name="connsiteY14" fmla="*/ 597000 h 781620"/>
              <a:gd name="connsiteX15" fmla="*/ 1054576 w 1294650"/>
              <a:gd name="connsiteY15" fmla="*/ 637788 h 781620"/>
              <a:gd name="connsiteX16" fmla="*/ 1124177 w 1294650"/>
              <a:gd name="connsiteY16" fmla="*/ 676845 h 781620"/>
              <a:gd name="connsiteX17" fmla="*/ 1230471 w 1294650"/>
              <a:gd name="connsiteY17" fmla="*/ 734564 h 781620"/>
              <a:gd name="connsiteX18" fmla="*/ 1086054 w 1294650"/>
              <a:gd name="connsiteY18" fmla="*/ 767332 h 781620"/>
              <a:gd name="connsiteX19" fmla="*/ 995567 w 1294650"/>
              <a:gd name="connsiteY19" fmla="*/ 781620 h 781620"/>
              <a:gd name="connsiteX20" fmla="*/ 962229 w 1294650"/>
              <a:gd name="connsiteY20" fmla="*/ 776857 h 781620"/>
              <a:gd name="connsiteX21" fmla="*/ 574199 w 1294650"/>
              <a:gd name="connsiteY21" fmla="*/ 709430 h 781620"/>
              <a:gd name="connsiteX22" fmla="*/ 535396 w 1294650"/>
              <a:gd name="connsiteY22" fmla="*/ 550579 h 781620"/>
              <a:gd name="connsiteX23" fmla="*/ 517798 w 1294650"/>
              <a:gd name="connsiteY23" fmla="*/ 405382 h 781620"/>
              <a:gd name="connsiteX24" fmla="*/ 368345 w 1294650"/>
              <a:gd name="connsiteY24" fmla="*/ 471692 h 781620"/>
              <a:gd name="connsiteX25" fmla="*/ 205604 w 1294650"/>
              <a:gd name="connsiteY25" fmla="*/ 614633 h 781620"/>
              <a:gd name="connsiteX26" fmla="*/ 0 w 1294650"/>
              <a:gd name="connsiteY26" fmla="*/ 398545 h 781620"/>
              <a:gd name="connsiteX27" fmla="*/ 319292 w 1294650"/>
              <a:gd name="connsiteY27" fmla="*/ 357757 h 781620"/>
              <a:gd name="connsiteX28" fmla="*/ 426652 w 1294650"/>
              <a:gd name="connsiteY28" fmla="*/ 332988 h 781620"/>
              <a:gd name="connsiteX29" fmla="*/ 533922 w 1294650"/>
              <a:gd name="connsiteY29" fmla="*/ 289556 h 781620"/>
              <a:gd name="connsiteX30" fmla="*/ 522923 w 1294650"/>
              <a:gd name="connsiteY30" fmla="*/ 81920 h 781620"/>
              <a:gd name="connsiteX31" fmla="*/ 576467 w 1294650"/>
              <a:gd name="connsiteY31" fmla="*/ 14857 h 781620"/>
              <a:gd name="connsiteX32" fmla="*/ 675459 w 1294650"/>
              <a:gd name="connsiteY32" fmla="*/ 0 h 781620"/>
              <a:gd name="connsiteX0" fmla="*/ 818448 w 1437639"/>
              <a:gd name="connsiteY0" fmla="*/ 0 h 781620"/>
              <a:gd name="connsiteX1" fmla="*/ 883218 w 1437639"/>
              <a:gd name="connsiteY1" fmla="*/ 153927 h 781620"/>
              <a:gd name="connsiteX2" fmla="*/ 862331 w 1437639"/>
              <a:gd name="connsiteY2" fmla="*/ 276795 h 781620"/>
              <a:gd name="connsiteX3" fmla="*/ 1217432 w 1437639"/>
              <a:gd name="connsiteY3" fmla="*/ 205905 h 781620"/>
              <a:gd name="connsiteX4" fmla="*/ 1274946 w 1437639"/>
              <a:gd name="connsiteY4" fmla="*/ 197520 h 781620"/>
              <a:gd name="connsiteX5" fmla="*/ 1258049 w 1437639"/>
              <a:gd name="connsiteY5" fmla="*/ 200003 h 781620"/>
              <a:gd name="connsiteX6" fmla="*/ 1327309 w 1437639"/>
              <a:gd name="connsiteY6" fmla="*/ 226299 h 781620"/>
              <a:gd name="connsiteX7" fmla="*/ 1436122 w 1437639"/>
              <a:gd name="connsiteY7" fmla="*/ 292404 h 781620"/>
              <a:gd name="connsiteX8" fmla="*/ 1300481 w 1437639"/>
              <a:gd name="connsiteY8" fmla="*/ 372045 h 781620"/>
              <a:gd name="connsiteX9" fmla="*/ 1205231 w 1437639"/>
              <a:gd name="connsiteY9" fmla="*/ 362520 h 781620"/>
              <a:gd name="connsiteX10" fmla="*/ 1052831 w 1437639"/>
              <a:gd name="connsiteY10" fmla="*/ 348232 h 781620"/>
              <a:gd name="connsiteX11" fmla="*/ 831534 w 1437639"/>
              <a:gd name="connsiteY11" fmla="*/ 376807 h 781620"/>
              <a:gd name="connsiteX12" fmla="*/ 826408 w 1437639"/>
              <a:gd name="connsiteY12" fmla="*/ 597592 h 781620"/>
              <a:gd name="connsiteX13" fmla="*/ 895668 w 1437639"/>
              <a:gd name="connsiteY13" fmla="*/ 648270 h 781620"/>
              <a:gd name="connsiteX14" fmla="*/ 1107101 w 1437639"/>
              <a:gd name="connsiteY14" fmla="*/ 597000 h 781620"/>
              <a:gd name="connsiteX15" fmla="*/ 1197565 w 1437639"/>
              <a:gd name="connsiteY15" fmla="*/ 637788 h 781620"/>
              <a:gd name="connsiteX16" fmla="*/ 1267166 w 1437639"/>
              <a:gd name="connsiteY16" fmla="*/ 676845 h 781620"/>
              <a:gd name="connsiteX17" fmla="*/ 1373460 w 1437639"/>
              <a:gd name="connsiteY17" fmla="*/ 734564 h 781620"/>
              <a:gd name="connsiteX18" fmla="*/ 1229043 w 1437639"/>
              <a:gd name="connsiteY18" fmla="*/ 767332 h 781620"/>
              <a:gd name="connsiteX19" fmla="*/ 1138556 w 1437639"/>
              <a:gd name="connsiteY19" fmla="*/ 781620 h 781620"/>
              <a:gd name="connsiteX20" fmla="*/ 1105218 w 1437639"/>
              <a:gd name="connsiteY20" fmla="*/ 776857 h 781620"/>
              <a:gd name="connsiteX21" fmla="*/ 717188 w 1437639"/>
              <a:gd name="connsiteY21" fmla="*/ 709430 h 781620"/>
              <a:gd name="connsiteX22" fmla="*/ 678385 w 1437639"/>
              <a:gd name="connsiteY22" fmla="*/ 550579 h 781620"/>
              <a:gd name="connsiteX23" fmla="*/ 660787 w 1437639"/>
              <a:gd name="connsiteY23" fmla="*/ 405382 h 781620"/>
              <a:gd name="connsiteX24" fmla="*/ 511334 w 1437639"/>
              <a:gd name="connsiteY24" fmla="*/ 471692 h 781620"/>
              <a:gd name="connsiteX25" fmla="*/ 348593 w 1437639"/>
              <a:gd name="connsiteY25" fmla="*/ 614633 h 781620"/>
              <a:gd name="connsiteX26" fmla="*/ 0 w 1437639"/>
              <a:gd name="connsiteY26" fmla="*/ 337750 h 781620"/>
              <a:gd name="connsiteX27" fmla="*/ 462281 w 1437639"/>
              <a:gd name="connsiteY27" fmla="*/ 357757 h 781620"/>
              <a:gd name="connsiteX28" fmla="*/ 569641 w 1437639"/>
              <a:gd name="connsiteY28" fmla="*/ 332988 h 781620"/>
              <a:gd name="connsiteX29" fmla="*/ 676911 w 1437639"/>
              <a:gd name="connsiteY29" fmla="*/ 289556 h 781620"/>
              <a:gd name="connsiteX30" fmla="*/ 665912 w 1437639"/>
              <a:gd name="connsiteY30" fmla="*/ 81920 h 781620"/>
              <a:gd name="connsiteX31" fmla="*/ 719456 w 1437639"/>
              <a:gd name="connsiteY31" fmla="*/ 14857 h 781620"/>
              <a:gd name="connsiteX32" fmla="*/ 818448 w 1437639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13638 w 1481636"/>
              <a:gd name="connsiteY28" fmla="*/ 332988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261429 w 1481636"/>
              <a:gd name="connsiteY3" fmla="*/ 205905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309825 w 1481636"/>
              <a:gd name="connsiteY3" fmla="*/ 168170 h 781620"/>
              <a:gd name="connsiteX4" fmla="*/ 1318943 w 1481636"/>
              <a:gd name="connsiteY4" fmla="*/ 197520 h 781620"/>
              <a:gd name="connsiteX5" fmla="*/ 1302046 w 1481636"/>
              <a:gd name="connsiteY5" fmla="*/ 200003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481636"/>
              <a:gd name="connsiteY0" fmla="*/ 0 h 781620"/>
              <a:gd name="connsiteX1" fmla="*/ 927215 w 1481636"/>
              <a:gd name="connsiteY1" fmla="*/ 153927 h 781620"/>
              <a:gd name="connsiteX2" fmla="*/ 906328 w 1481636"/>
              <a:gd name="connsiteY2" fmla="*/ 276795 h 781620"/>
              <a:gd name="connsiteX3" fmla="*/ 1309825 w 1481636"/>
              <a:gd name="connsiteY3" fmla="*/ 168170 h 781620"/>
              <a:gd name="connsiteX4" fmla="*/ 1318943 w 1481636"/>
              <a:gd name="connsiteY4" fmla="*/ 197520 h 781620"/>
              <a:gd name="connsiteX5" fmla="*/ 1398839 w 1481636"/>
              <a:gd name="connsiteY5" fmla="*/ 151786 h 781620"/>
              <a:gd name="connsiteX6" fmla="*/ 1371306 w 1481636"/>
              <a:gd name="connsiteY6" fmla="*/ 226299 h 781620"/>
              <a:gd name="connsiteX7" fmla="*/ 1480119 w 1481636"/>
              <a:gd name="connsiteY7" fmla="*/ 292404 h 781620"/>
              <a:gd name="connsiteX8" fmla="*/ 1344478 w 1481636"/>
              <a:gd name="connsiteY8" fmla="*/ 372045 h 781620"/>
              <a:gd name="connsiteX9" fmla="*/ 1249228 w 1481636"/>
              <a:gd name="connsiteY9" fmla="*/ 362520 h 781620"/>
              <a:gd name="connsiteX10" fmla="*/ 1096828 w 1481636"/>
              <a:gd name="connsiteY10" fmla="*/ 348232 h 781620"/>
              <a:gd name="connsiteX11" fmla="*/ 875531 w 1481636"/>
              <a:gd name="connsiteY11" fmla="*/ 376807 h 781620"/>
              <a:gd name="connsiteX12" fmla="*/ 870405 w 1481636"/>
              <a:gd name="connsiteY12" fmla="*/ 597592 h 781620"/>
              <a:gd name="connsiteX13" fmla="*/ 939665 w 1481636"/>
              <a:gd name="connsiteY13" fmla="*/ 648270 h 781620"/>
              <a:gd name="connsiteX14" fmla="*/ 1151098 w 1481636"/>
              <a:gd name="connsiteY14" fmla="*/ 597000 h 781620"/>
              <a:gd name="connsiteX15" fmla="*/ 1241562 w 1481636"/>
              <a:gd name="connsiteY15" fmla="*/ 637788 h 781620"/>
              <a:gd name="connsiteX16" fmla="*/ 1311163 w 1481636"/>
              <a:gd name="connsiteY16" fmla="*/ 676845 h 781620"/>
              <a:gd name="connsiteX17" fmla="*/ 1417457 w 1481636"/>
              <a:gd name="connsiteY17" fmla="*/ 734564 h 781620"/>
              <a:gd name="connsiteX18" fmla="*/ 1273040 w 1481636"/>
              <a:gd name="connsiteY18" fmla="*/ 767332 h 781620"/>
              <a:gd name="connsiteX19" fmla="*/ 1182553 w 1481636"/>
              <a:gd name="connsiteY19" fmla="*/ 781620 h 781620"/>
              <a:gd name="connsiteX20" fmla="*/ 1149215 w 1481636"/>
              <a:gd name="connsiteY20" fmla="*/ 776857 h 781620"/>
              <a:gd name="connsiteX21" fmla="*/ 761185 w 1481636"/>
              <a:gd name="connsiteY21" fmla="*/ 709430 h 781620"/>
              <a:gd name="connsiteX22" fmla="*/ 722382 w 1481636"/>
              <a:gd name="connsiteY22" fmla="*/ 550579 h 781620"/>
              <a:gd name="connsiteX23" fmla="*/ 704784 w 1481636"/>
              <a:gd name="connsiteY23" fmla="*/ 405382 h 781620"/>
              <a:gd name="connsiteX24" fmla="*/ 555331 w 1481636"/>
              <a:gd name="connsiteY24" fmla="*/ 471692 h 781620"/>
              <a:gd name="connsiteX25" fmla="*/ 392590 w 1481636"/>
              <a:gd name="connsiteY25" fmla="*/ 614633 h 781620"/>
              <a:gd name="connsiteX26" fmla="*/ 0 w 1481636"/>
              <a:gd name="connsiteY26" fmla="*/ 459339 h 781620"/>
              <a:gd name="connsiteX27" fmla="*/ 506278 w 1481636"/>
              <a:gd name="connsiteY27" fmla="*/ 357757 h 781620"/>
              <a:gd name="connsiteX28" fmla="*/ 607039 w 1481636"/>
              <a:gd name="connsiteY28" fmla="*/ 320410 h 781620"/>
              <a:gd name="connsiteX29" fmla="*/ 720908 w 1481636"/>
              <a:gd name="connsiteY29" fmla="*/ 289556 h 781620"/>
              <a:gd name="connsiteX30" fmla="*/ 709909 w 1481636"/>
              <a:gd name="connsiteY30" fmla="*/ 81920 h 781620"/>
              <a:gd name="connsiteX31" fmla="*/ 763453 w 1481636"/>
              <a:gd name="connsiteY31" fmla="*/ 14857 h 781620"/>
              <a:gd name="connsiteX32" fmla="*/ 862445 w 1481636"/>
              <a:gd name="connsiteY32" fmla="*/ 0 h 781620"/>
              <a:gd name="connsiteX0" fmla="*/ 862445 w 1523031"/>
              <a:gd name="connsiteY0" fmla="*/ 0 h 781620"/>
              <a:gd name="connsiteX1" fmla="*/ 927215 w 1523031"/>
              <a:gd name="connsiteY1" fmla="*/ 153927 h 781620"/>
              <a:gd name="connsiteX2" fmla="*/ 906328 w 1523031"/>
              <a:gd name="connsiteY2" fmla="*/ 276795 h 781620"/>
              <a:gd name="connsiteX3" fmla="*/ 1309825 w 1523031"/>
              <a:gd name="connsiteY3" fmla="*/ 168170 h 781620"/>
              <a:gd name="connsiteX4" fmla="*/ 1318943 w 1523031"/>
              <a:gd name="connsiteY4" fmla="*/ 197520 h 781620"/>
              <a:gd name="connsiteX5" fmla="*/ 1398839 w 1523031"/>
              <a:gd name="connsiteY5" fmla="*/ 151786 h 781620"/>
              <a:gd name="connsiteX6" fmla="*/ 1450500 w 1523031"/>
              <a:gd name="connsiteY6" fmla="*/ 209528 h 781620"/>
              <a:gd name="connsiteX7" fmla="*/ 1480119 w 1523031"/>
              <a:gd name="connsiteY7" fmla="*/ 292404 h 781620"/>
              <a:gd name="connsiteX8" fmla="*/ 1344478 w 1523031"/>
              <a:gd name="connsiteY8" fmla="*/ 372045 h 781620"/>
              <a:gd name="connsiteX9" fmla="*/ 1249228 w 1523031"/>
              <a:gd name="connsiteY9" fmla="*/ 362520 h 781620"/>
              <a:gd name="connsiteX10" fmla="*/ 1096828 w 1523031"/>
              <a:gd name="connsiteY10" fmla="*/ 348232 h 781620"/>
              <a:gd name="connsiteX11" fmla="*/ 875531 w 1523031"/>
              <a:gd name="connsiteY11" fmla="*/ 376807 h 781620"/>
              <a:gd name="connsiteX12" fmla="*/ 870405 w 1523031"/>
              <a:gd name="connsiteY12" fmla="*/ 597592 h 781620"/>
              <a:gd name="connsiteX13" fmla="*/ 939665 w 1523031"/>
              <a:gd name="connsiteY13" fmla="*/ 648270 h 781620"/>
              <a:gd name="connsiteX14" fmla="*/ 1151098 w 1523031"/>
              <a:gd name="connsiteY14" fmla="*/ 597000 h 781620"/>
              <a:gd name="connsiteX15" fmla="*/ 1241562 w 1523031"/>
              <a:gd name="connsiteY15" fmla="*/ 637788 h 781620"/>
              <a:gd name="connsiteX16" fmla="*/ 1311163 w 1523031"/>
              <a:gd name="connsiteY16" fmla="*/ 676845 h 781620"/>
              <a:gd name="connsiteX17" fmla="*/ 1417457 w 1523031"/>
              <a:gd name="connsiteY17" fmla="*/ 734564 h 781620"/>
              <a:gd name="connsiteX18" fmla="*/ 1273040 w 1523031"/>
              <a:gd name="connsiteY18" fmla="*/ 767332 h 781620"/>
              <a:gd name="connsiteX19" fmla="*/ 1182553 w 1523031"/>
              <a:gd name="connsiteY19" fmla="*/ 781620 h 781620"/>
              <a:gd name="connsiteX20" fmla="*/ 1149215 w 1523031"/>
              <a:gd name="connsiteY20" fmla="*/ 776857 h 781620"/>
              <a:gd name="connsiteX21" fmla="*/ 761185 w 1523031"/>
              <a:gd name="connsiteY21" fmla="*/ 709430 h 781620"/>
              <a:gd name="connsiteX22" fmla="*/ 722382 w 1523031"/>
              <a:gd name="connsiteY22" fmla="*/ 550579 h 781620"/>
              <a:gd name="connsiteX23" fmla="*/ 704784 w 1523031"/>
              <a:gd name="connsiteY23" fmla="*/ 405382 h 781620"/>
              <a:gd name="connsiteX24" fmla="*/ 555331 w 1523031"/>
              <a:gd name="connsiteY24" fmla="*/ 471692 h 781620"/>
              <a:gd name="connsiteX25" fmla="*/ 392590 w 1523031"/>
              <a:gd name="connsiteY25" fmla="*/ 614633 h 781620"/>
              <a:gd name="connsiteX26" fmla="*/ 0 w 1523031"/>
              <a:gd name="connsiteY26" fmla="*/ 459339 h 781620"/>
              <a:gd name="connsiteX27" fmla="*/ 506278 w 1523031"/>
              <a:gd name="connsiteY27" fmla="*/ 357757 h 781620"/>
              <a:gd name="connsiteX28" fmla="*/ 607039 w 1523031"/>
              <a:gd name="connsiteY28" fmla="*/ 320410 h 781620"/>
              <a:gd name="connsiteX29" fmla="*/ 720908 w 1523031"/>
              <a:gd name="connsiteY29" fmla="*/ 289556 h 781620"/>
              <a:gd name="connsiteX30" fmla="*/ 709909 w 1523031"/>
              <a:gd name="connsiteY30" fmla="*/ 81920 h 781620"/>
              <a:gd name="connsiteX31" fmla="*/ 763453 w 1523031"/>
              <a:gd name="connsiteY31" fmla="*/ 14857 h 781620"/>
              <a:gd name="connsiteX32" fmla="*/ 862445 w 1523031"/>
              <a:gd name="connsiteY32" fmla="*/ 0 h 781620"/>
              <a:gd name="connsiteX0" fmla="*/ 862445 w 1523031"/>
              <a:gd name="connsiteY0" fmla="*/ 0 h 781620"/>
              <a:gd name="connsiteX1" fmla="*/ 927215 w 1523031"/>
              <a:gd name="connsiteY1" fmla="*/ 153927 h 781620"/>
              <a:gd name="connsiteX2" fmla="*/ 906328 w 1523031"/>
              <a:gd name="connsiteY2" fmla="*/ 276795 h 781620"/>
              <a:gd name="connsiteX3" fmla="*/ 1309825 w 1523031"/>
              <a:gd name="connsiteY3" fmla="*/ 168170 h 781620"/>
              <a:gd name="connsiteX4" fmla="*/ 1371738 w 1523031"/>
              <a:gd name="connsiteY4" fmla="*/ 151400 h 781620"/>
              <a:gd name="connsiteX5" fmla="*/ 1398839 w 1523031"/>
              <a:gd name="connsiteY5" fmla="*/ 151786 h 781620"/>
              <a:gd name="connsiteX6" fmla="*/ 1450500 w 1523031"/>
              <a:gd name="connsiteY6" fmla="*/ 209528 h 781620"/>
              <a:gd name="connsiteX7" fmla="*/ 1480119 w 1523031"/>
              <a:gd name="connsiteY7" fmla="*/ 292404 h 781620"/>
              <a:gd name="connsiteX8" fmla="*/ 1344478 w 1523031"/>
              <a:gd name="connsiteY8" fmla="*/ 372045 h 781620"/>
              <a:gd name="connsiteX9" fmla="*/ 1249228 w 1523031"/>
              <a:gd name="connsiteY9" fmla="*/ 362520 h 781620"/>
              <a:gd name="connsiteX10" fmla="*/ 1096828 w 1523031"/>
              <a:gd name="connsiteY10" fmla="*/ 348232 h 781620"/>
              <a:gd name="connsiteX11" fmla="*/ 875531 w 1523031"/>
              <a:gd name="connsiteY11" fmla="*/ 376807 h 781620"/>
              <a:gd name="connsiteX12" fmla="*/ 870405 w 1523031"/>
              <a:gd name="connsiteY12" fmla="*/ 597592 h 781620"/>
              <a:gd name="connsiteX13" fmla="*/ 939665 w 1523031"/>
              <a:gd name="connsiteY13" fmla="*/ 648270 h 781620"/>
              <a:gd name="connsiteX14" fmla="*/ 1151098 w 1523031"/>
              <a:gd name="connsiteY14" fmla="*/ 597000 h 781620"/>
              <a:gd name="connsiteX15" fmla="*/ 1241562 w 1523031"/>
              <a:gd name="connsiteY15" fmla="*/ 637788 h 781620"/>
              <a:gd name="connsiteX16" fmla="*/ 1311163 w 1523031"/>
              <a:gd name="connsiteY16" fmla="*/ 676845 h 781620"/>
              <a:gd name="connsiteX17" fmla="*/ 1417457 w 1523031"/>
              <a:gd name="connsiteY17" fmla="*/ 734564 h 781620"/>
              <a:gd name="connsiteX18" fmla="*/ 1273040 w 1523031"/>
              <a:gd name="connsiteY18" fmla="*/ 767332 h 781620"/>
              <a:gd name="connsiteX19" fmla="*/ 1182553 w 1523031"/>
              <a:gd name="connsiteY19" fmla="*/ 781620 h 781620"/>
              <a:gd name="connsiteX20" fmla="*/ 1149215 w 1523031"/>
              <a:gd name="connsiteY20" fmla="*/ 776857 h 781620"/>
              <a:gd name="connsiteX21" fmla="*/ 761185 w 1523031"/>
              <a:gd name="connsiteY21" fmla="*/ 709430 h 781620"/>
              <a:gd name="connsiteX22" fmla="*/ 722382 w 1523031"/>
              <a:gd name="connsiteY22" fmla="*/ 550579 h 781620"/>
              <a:gd name="connsiteX23" fmla="*/ 704784 w 1523031"/>
              <a:gd name="connsiteY23" fmla="*/ 405382 h 781620"/>
              <a:gd name="connsiteX24" fmla="*/ 555331 w 1523031"/>
              <a:gd name="connsiteY24" fmla="*/ 471692 h 781620"/>
              <a:gd name="connsiteX25" fmla="*/ 392590 w 1523031"/>
              <a:gd name="connsiteY25" fmla="*/ 614633 h 781620"/>
              <a:gd name="connsiteX26" fmla="*/ 0 w 1523031"/>
              <a:gd name="connsiteY26" fmla="*/ 459339 h 781620"/>
              <a:gd name="connsiteX27" fmla="*/ 506278 w 1523031"/>
              <a:gd name="connsiteY27" fmla="*/ 357757 h 781620"/>
              <a:gd name="connsiteX28" fmla="*/ 607039 w 1523031"/>
              <a:gd name="connsiteY28" fmla="*/ 320410 h 781620"/>
              <a:gd name="connsiteX29" fmla="*/ 720908 w 1523031"/>
              <a:gd name="connsiteY29" fmla="*/ 289556 h 781620"/>
              <a:gd name="connsiteX30" fmla="*/ 709909 w 1523031"/>
              <a:gd name="connsiteY30" fmla="*/ 81920 h 781620"/>
              <a:gd name="connsiteX31" fmla="*/ 763453 w 1523031"/>
              <a:gd name="connsiteY31" fmla="*/ 14857 h 781620"/>
              <a:gd name="connsiteX32" fmla="*/ 862445 w 1523031"/>
              <a:gd name="connsiteY32" fmla="*/ 0 h 781620"/>
              <a:gd name="connsiteX0" fmla="*/ 862445 w 1606334"/>
              <a:gd name="connsiteY0" fmla="*/ 0 h 781620"/>
              <a:gd name="connsiteX1" fmla="*/ 927215 w 1606334"/>
              <a:gd name="connsiteY1" fmla="*/ 153927 h 781620"/>
              <a:gd name="connsiteX2" fmla="*/ 906328 w 1606334"/>
              <a:gd name="connsiteY2" fmla="*/ 276795 h 781620"/>
              <a:gd name="connsiteX3" fmla="*/ 1309825 w 1606334"/>
              <a:gd name="connsiteY3" fmla="*/ 168170 h 781620"/>
              <a:gd name="connsiteX4" fmla="*/ 1371738 w 1606334"/>
              <a:gd name="connsiteY4" fmla="*/ 151400 h 781620"/>
              <a:gd name="connsiteX5" fmla="*/ 1398839 w 1606334"/>
              <a:gd name="connsiteY5" fmla="*/ 151786 h 781620"/>
              <a:gd name="connsiteX6" fmla="*/ 1450500 w 1606334"/>
              <a:gd name="connsiteY6" fmla="*/ 209528 h 781620"/>
              <a:gd name="connsiteX7" fmla="*/ 1605509 w 1606334"/>
              <a:gd name="connsiteY7" fmla="*/ 328042 h 781620"/>
              <a:gd name="connsiteX8" fmla="*/ 1344478 w 1606334"/>
              <a:gd name="connsiteY8" fmla="*/ 372045 h 781620"/>
              <a:gd name="connsiteX9" fmla="*/ 1249228 w 1606334"/>
              <a:gd name="connsiteY9" fmla="*/ 362520 h 781620"/>
              <a:gd name="connsiteX10" fmla="*/ 1096828 w 1606334"/>
              <a:gd name="connsiteY10" fmla="*/ 348232 h 781620"/>
              <a:gd name="connsiteX11" fmla="*/ 875531 w 1606334"/>
              <a:gd name="connsiteY11" fmla="*/ 376807 h 781620"/>
              <a:gd name="connsiteX12" fmla="*/ 870405 w 1606334"/>
              <a:gd name="connsiteY12" fmla="*/ 597592 h 781620"/>
              <a:gd name="connsiteX13" fmla="*/ 939665 w 1606334"/>
              <a:gd name="connsiteY13" fmla="*/ 648270 h 781620"/>
              <a:gd name="connsiteX14" fmla="*/ 1151098 w 1606334"/>
              <a:gd name="connsiteY14" fmla="*/ 597000 h 781620"/>
              <a:gd name="connsiteX15" fmla="*/ 1241562 w 1606334"/>
              <a:gd name="connsiteY15" fmla="*/ 637788 h 781620"/>
              <a:gd name="connsiteX16" fmla="*/ 1311163 w 1606334"/>
              <a:gd name="connsiteY16" fmla="*/ 676845 h 781620"/>
              <a:gd name="connsiteX17" fmla="*/ 1417457 w 1606334"/>
              <a:gd name="connsiteY17" fmla="*/ 734564 h 781620"/>
              <a:gd name="connsiteX18" fmla="*/ 1273040 w 1606334"/>
              <a:gd name="connsiteY18" fmla="*/ 767332 h 781620"/>
              <a:gd name="connsiteX19" fmla="*/ 1182553 w 1606334"/>
              <a:gd name="connsiteY19" fmla="*/ 781620 h 781620"/>
              <a:gd name="connsiteX20" fmla="*/ 1149215 w 1606334"/>
              <a:gd name="connsiteY20" fmla="*/ 776857 h 781620"/>
              <a:gd name="connsiteX21" fmla="*/ 761185 w 1606334"/>
              <a:gd name="connsiteY21" fmla="*/ 709430 h 781620"/>
              <a:gd name="connsiteX22" fmla="*/ 722382 w 1606334"/>
              <a:gd name="connsiteY22" fmla="*/ 550579 h 781620"/>
              <a:gd name="connsiteX23" fmla="*/ 704784 w 1606334"/>
              <a:gd name="connsiteY23" fmla="*/ 405382 h 781620"/>
              <a:gd name="connsiteX24" fmla="*/ 555331 w 1606334"/>
              <a:gd name="connsiteY24" fmla="*/ 471692 h 781620"/>
              <a:gd name="connsiteX25" fmla="*/ 392590 w 1606334"/>
              <a:gd name="connsiteY25" fmla="*/ 614633 h 781620"/>
              <a:gd name="connsiteX26" fmla="*/ 0 w 1606334"/>
              <a:gd name="connsiteY26" fmla="*/ 459339 h 781620"/>
              <a:gd name="connsiteX27" fmla="*/ 506278 w 1606334"/>
              <a:gd name="connsiteY27" fmla="*/ 357757 h 781620"/>
              <a:gd name="connsiteX28" fmla="*/ 607039 w 1606334"/>
              <a:gd name="connsiteY28" fmla="*/ 320410 h 781620"/>
              <a:gd name="connsiteX29" fmla="*/ 720908 w 1606334"/>
              <a:gd name="connsiteY29" fmla="*/ 289556 h 781620"/>
              <a:gd name="connsiteX30" fmla="*/ 709909 w 1606334"/>
              <a:gd name="connsiteY30" fmla="*/ 81920 h 781620"/>
              <a:gd name="connsiteX31" fmla="*/ 763453 w 1606334"/>
              <a:gd name="connsiteY31" fmla="*/ 14857 h 781620"/>
              <a:gd name="connsiteX32" fmla="*/ 862445 w 1606334"/>
              <a:gd name="connsiteY32" fmla="*/ 0 h 781620"/>
              <a:gd name="connsiteX0" fmla="*/ 862445 w 1618483"/>
              <a:gd name="connsiteY0" fmla="*/ 0 h 781620"/>
              <a:gd name="connsiteX1" fmla="*/ 927215 w 1618483"/>
              <a:gd name="connsiteY1" fmla="*/ 153927 h 781620"/>
              <a:gd name="connsiteX2" fmla="*/ 906328 w 1618483"/>
              <a:gd name="connsiteY2" fmla="*/ 276795 h 781620"/>
              <a:gd name="connsiteX3" fmla="*/ 1309825 w 1618483"/>
              <a:gd name="connsiteY3" fmla="*/ 168170 h 781620"/>
              <a:gd name="connsiteX4" fmla="*/ 1371738 w 1618483"/>
              <a:gd name="connsiteY4" fmla="*/ 151400 h 781620"/>
              <a:gd name="connsiteX5" fmla="*/ 1398839 w 1618483"/>
              <a:gd name="connsiteY5" fmla="*/ 151786 h 781620"/>
              <a:gd name="connsiteX6" fmla="*/ 1529694 w 1618483"/>
              <a:gd name="connsiteY6" fmla="*/ 203239 h 781620"/>
              <a:gd name="connsiteX7" fmla="*/ 1605509 w 1618483"/>
              <a:gd name="connsiteY7" fmla="*/ 328042 h 781620"/>
              <a:gd name="connsiteX8" fmla="*/ 1344478 w 1618483"/>
              <a:gd name="connsiteY8" fmla="*/ 372045 h 781620"/>
              <a:gd name="connsiteX9" fmla="*/ 1249228 w 1618483"/>
              <a:gd name="connsiteY9" fmla="*/ 362520 h 781620"/>
              <a:gd name="connsiteX10" fmla="*/ 1096828 w 1618483"/>
              <a:gd name="connsiteY10" fmla="*/ 348232 h 781620"/>
              <a:gd name="connsiteX11" fmla="*/ 875531 w 1618483"/>
              <a:gd name="connsiteY11" fmla="*/ 376807 h 781620"/>
              <a:gd name="connsiteX12" fmla="*/ 870405 w 1618483"/>
              <a:gd name="connsiteY12" fmla="*/ 597592 h 781620"/>
              <a:gd name="connsiteX13" fmla="*/ 939665 w 1618483"/>
              <a:gd name="connsiteY13" fmla="*/ 648270 h 781620"/>
              <a:gd name="connsiteX14" fmla="*/ 1151098 w 1618483"/>
              <a:gd name="connsiteY14" fmla="*/ 597000 h 781620"/>
              <a:gd name="connsiteX15" fmla="*/ 1241562 w 1618483"/>
              <a:gd name="connsiteY15" fmla="*/ 637788 h 781620"/>
              <a:gd name="connsiteX16" fmla="*/ 1311163 w 1618483"/>
              <a:gd name="connsiteY16" fmla="*/ 676845 h 781620"/>
              <a:gd name="connsiteX17" fmla="*/ 1417457 w 1618483"/>
              <a:gd name="connsiteY17" fmla="*/ 734564 h 781620"/>
              <a:gd name="connsiteX18" fmla="*/ 1273040 w 1618483"/>
              <a:gd name="connsiteY18" fmla="*/ 767332 h 781620"/>
              <a:gd name="connsiteX19" fmla="*/ 1182553 w 1618483"/>
              <a:gd name="connsiteY19" fmla="*/ 781620 h 781620"/>
              <a:gd name="connsiteX20" fmla="*/ 1149215 w 1618483"/>
              <a:gd name="connsiteY20" fmla="*/ 776857 h 781620"/>
              <a:gd name="connsiteX21" fmla="*/ 761185 w 1618483"/>
              <a:gd name="connsiteY21" fmla="*/ 709430 h 781620"/>
              <a:gd name="connsiteX22" fmla="*/ 722382 w 1618483"/>
              <a:gd name="connsiteY22" fmla="*/ 550579 h 781620"/>
              <a:gd name="connsiteX23" fmla="*/ 704784 w 1618483"/>
              <a:gd name="connsiteY23" fmla="*/ 405382 h 781620"/>
              <a:gd name="connsiteX24" fmla="*/ 555331 w 1618483"/>
              <a:gd name="connsiteY24" fmla="*/ 471692 h 781620"/>
              <a:gd name="connsiteX25" fmla="*/ 392590 w 1618483"/>
              <a:gd name="connsiteY25" fmla="*/ 614633 h 781620"/>
              <a:gd name="connsiteX26" fmla="*/ 0 w 1618483"/>
              <a:gd name="connsiteY26" fmla="*/ 459339 h 781620"/>
              <a:gd name="connsiteX27" fmla="*/ 506278 w 1618483"/>
              <a:gd name="connsiteY27" fmla="*/ 357757 h 781620"/>
              <a:gd name="connsiteX28" fmla="*/ 607039 w 1618483"/>
              <a:gd name="connsiteY28" fmla="*/ 320410 h 781620"/>
              <a:gd name="connsiteX29" fmla="*/ 720908 w 1618483"/>
              <a:gd name="connsiteY29" fmla="*/ 289556 h 781620"/>
              <a:gd name="connsiteX30" fmla="*/ 709909 w 1618483"/>
              <a:gd name="connsiteY30" fmla="*/ 81920 h 781620"/>
              <a:gd name="connsiteX31" fmla="*/ 763453 w 1618483"/>
              <a:gd name="connsiteY31" fmla="*/ 14857 h 781620"/>
              <a:gd name="connsiteX32" fmla="*/ 862445 w 1618483"/>
              <a:gd name="connsiteY32" fmla="*/ 0 h 781620"/>
              <a:gd name="connsiteX0" fmla="*/ 862445 w 1604839"/>
              <a:gd name="connsiteY0" fmla="*/ 0 h 781620"/>
              <a:gd name="connsiteX1" fmla="*/ 927215 w 1604839"/>
              <a:gd name="connsiteY1" fmla="*/ 153927 h 781620"/>
              <a:gd name="connsiteX2" fmla="*/ 906328 w 1604839"/>
              <a:gd name="connsiteY2" fmla="*/ 276795 h 781620"/>
              <a:gd name="connsiteX3" fmla="*/ 1309825 w 1604839"/>
              <a:gd name="connsiteY3" fmla="*/ 168170 h 781620"/>
              <a:gd name="connsiteX4" fmla="*/ 1371738 w 1604839"/>
              <a:gd name="connsiteY4" fmla="*/ 151400 h 781620"/>
              <a:gd name="connsiteX5" fmla="*/ 1398839 w 1604839"/>
              <a:gd name="connsiteY5" fmla="*/ 151786 h 781620"/>
              <a:gd name="connsiteX6" fmla="*/ 1529694 w 1604839"/>
              <a:gd name="connsiteY6" fmla="*/ 203239 h 781620"/>
              <a:gd name="connsiteX7" fmla="*/ 1568112 w 1604839"/>
              <a:gd name="connsiteY7" fmla="*/ 321753 h 781620"/>
              <a:gd name="connsiteX8" fmla="*/ 1344478 w 1604839"/>
              <a:gd name="connsiteY8" fmla="*/ 372045 h 781620"/>
              <a:gd name="connsiteX9" fmla="*/ 1249228 w 1604839"/>
              <a:gd name="connsiteY9" fmla="*/ 362520 h 781620"/>
              <a:gd name="connsiteX10" fmla="*/ 1096828 w 1604839"/>
              <a:gd name="connsiteY10" fmla="*/ 348232 h 781620"/>
              <a:gd name="connsiteX11" fmla="*/ 875531 w 1604839"/>
              <a:gd name="connsiteY11" fmla="*/ 376807 h 781620"/>
              <a:gd name="connsiteX12" fmla="*/ 870405 w 1604839"/>
              <a:gd name="connsiteY12" fmla="*/ 597592 h 781620"/>
              <a:gd name="connsiteX13" fmla="*/ 939665 w 1604839"/>
              <a:gd name="connsiteY13" fmla="*/ 648270 h 781620"/>
              <a:gd name="connsiteX14" fmla="*/ 1151098 w 1604839"/>
              <a:gd name="connsiteY14" fmla="*/ 597000 h 781620"/>
              <a:gd name="connsiteX15" fmla="*/ 1241562 w 1604839"/>
              <a:gd name="connsiteY15" fmla="*/ 637788 h 781620"/>
              <a:gd name="connsiteX16" fmla="*/ 1311163 w 1604839"/>
              <a:gd name="connsiteY16" fmla="*/ 676845 h 781620"/>
              <a:gd name="connsiteX17" fmla="*/ 1417457 w 1604839"/>
              <a:gd name="connsiteY17" fmla="*/ 734564 h 781620"/>
              <a:gd name="connsiteX18" fmla="*/ 1273040 w 1604839"/>
              <a:gd name="connsiteY18" fmla="*/ 767332 h 781620"/>
              <a:gd name="connsiteX19" fmla="*/ 1182553 w 1604839"/>
              <a:gd name="connsiteY19" fmla="*/ 781620 h 781620"/>
              <a:gd name="connsiteX20" fmla="*/ 1149215 w 1604839"/>
              <a:gd name="connsiteY20" fmla="*/ 776857 h 781620"/>
              <a:gd name="connsiteX21" fmla="*/ 761185 w 1604839"/>
              <a:gd name="connsiteY21" fmla="*/ 709430 h 781620"/>
              <a:gd name="connsiteX22" fmla="*/ 722382 w 1604839"/>
              <a:gd name="connsiteY22" fmla="*/ 550579 h 781620"/>
              <a:gd name="connsiteX23" fmla="*/ 704784 w 1604839"/>
              <a:gd name="connsiteY23" fmla="*/ 405382 h 781620"/>
              <a:gd name="connsiteX24" fmla="*/ 555331 w 1604839"/>
              <a:gd name="connsiteY24" fmla="*/ 471692 h 781620"/>
              <a:gd name="connsiteX25" fmla="*/ 392590 w 1604839"/>
              <a:gd name="connsiteY25" fmla="*/ 614633 h 781620"/>
              <a:gd name="connsiteX26" fmla="*/ 0 w 1604839"/>
              <a:gd name="connsiteY26" fmla="*/ 459339 h 781620"/>
              <a:gd name="connsiteX27" fmla="*/ 506278 w 1604839"/>
              <a:gd name="connsiteY27" fmla="*/ 357757 h 781620"/>
              <a:gd name="connsiteX28" fmla="*/ 607039 w 1604839"/>
              <a:gd name="connsiteY28" fmla="*/ 320410 h 781620"/>
              <a:gd name="connsiteX29" fmla="*/ 720908 w 1604839"/>
              <a:gd name="connsiteY29" fmla="*/ 289556 h 781620"/>
              <a:gd name="connsiteX30" fmla="*/ 709909 w 1604839"/>
              <a:gd name="connsiteY30" fmla="*/ 81920 h 781620"/>
              <a:gd name="connsiteX31" fmla="*/ 763453 w 1604839"/>
              <a:gd name="connsiteY31" fmla="*/ 14857 h 781620"/>
              <a:gd name="connsiteX32" fmla="*/ 862445 w 1604839"/>
              <a:gd name="connsiteY32" fmla="*/ 0 h 781620"/>
              <a:gd name="connsiteX0" fmla="*/ 862445 w 1631592"/>
              <a:gd name="connsiteY0" fmla="*/ 0 h 781620"/>
              <a:gd name="connsiteX1" fmla="*/ 927215 w 1631592"/>
              <a:gd name="connsiteY1" fmla="*/ 153927 h 781620"/>
              <a:gd name="connsiteX2" fmla="*/ 906328 w 1631592"/>
              <a:gd name="connsiteY2" fmla="*/ 276795 h 781620"/>
              <a:gd name="connsiteX3" fmla="*/ 1309825 w 1631592"/>
              <a:gd name="connsiteY3" fmla="*/ 168170 h 781620"/>
              <a:gd name="connsiteX4" fmla="*/ 1371738 w 1631592"/>
              <a:gd name="connsiteY4" fmla="*/ 151400 h 781620"/>
              <a:gd name="connsiteX5" fmla="*/ 1398839 w 1631592"/>
              <a:gd name="connsiteY5" fmla="*/ 151786 h 781620"/>
              <a:gd name="connsiteX6" fmla="*/ 1529694 w 1631592"/>
              <a:gd name="connsiteY6" fmla="*/ 203239 h 781620"/>
              <a:gd name="connsiteX7" fmla="*/ 1568112 w 1631592"/>
              <a:gd name="connsiteY7" fmla="*/ 321753 h 781620"/>
              <a:gd name="connsiteX8" fmla="*/ 1344478 w 1631592"/>
              <a:gd name="connsiteY8" fmla="*/ 372045 h 781620"/>
              <a:gd name="connsiteX9" fmla="*/ 1249228 w 1631592"/>
              <a:gd name="connsiteY9" fmla="*/ 362520 h 781620"/>
              <a:gd name="connsiteX10" fmla="*/ 1096828 w 1631592"/>
              <a:gd name="connsiteY10" fmla="*/ 348232 h 781620"/>
              <a:gd name="connsiteX11" fmla="*/ 875531 w 1631592"/>
              <a:gd name="connsiteY11" fmla="*/ 376807 h 781620"/>
              <a:gd name="connsiteX12" fmla="*/ 870405 w 1631592"/>
              <a:gd name="connsiteY12" fmla="*/ 597592 h 781620"/>
              <a:gd name="connsiteX13" fmla="*/ 939665 w 1631592"/>
              <a:gd name="connsiteY13" fmla="*/ 648270 h 781620"/>
              <a:gd name="connsiteX14" fmla="*/ 1151098 w 1631592"/>
              <a:gd name="connsiteY14" fmla="*/ 597000 h 781620"/>
              <a:gd name="connsiteX15" fmla="*/ 1241562 w 1631592"/>
              <a:gd name="connsiteY15" fmla="*/ 637788 h 781620"/>
              <a:gd name="connsiteX16" fmla="*/ 1311163 w 1631592"/>
              <a:gd name="connsiteY16" fmla="*/ 676845 h 781620"/>
              <a:gd name="connsiteX17" fmla="*/ 1417457 w 1631592"/>
              <a:gd name="connsiteY17" fmla="*/ 734564 h 781620"/>
              <a:gd name="connsiteX18" fmla="*/ 1273040 w 1631592"/>
              <a:gd name="connsiteY18" fmla="*/ 767332 h 781620"/>
              <a:gd name="connsiteX19" fmla="*/ 1182553 w 1631592"/>
              <a:gd name="connsiteY19" fmla="*/ 781620 h 781620"/>
              <a:gd name="connsiteX20" fmla="*/ 1149215 w 1631592"/>
              <a:gd name="connsiteY20" fmla="*/ 776857 h 781620"/>
              <a:gd name="connsiteX21" fmla="*/ 761185 w 1631592"/>
              <a:gd name="connsiteY21" fmla="*/ 709430 h 781620"/>
              <a:gd name="connsiteX22" fmla="*/ 722382 w 1631592"/>
              <a:gd name="connsiteY22" fmla="*/ 550579 h 781620"/>
              <a:gd name="connsiteX23" fmla="*/ 704784 w 1631592"/>
              <a:gd name="connsiteY23" fmla="*/ 405382 h 781620"/>
              <a:gd name="connsiteX24" fmla="*/ 555331 w 1631592"/>
              <a:gd name="connsiteY24" fmla="*/ 471692 h 781620"/>
              <a:gd name="connsiteX25" fmla="*/ 392590 w 1631592"/>
              <a:gd name="connsiteY25" fmla="*/ 614633 h 781620"/>
              <a:gd name="connsiteX26" fmla="*/ 0 w 1631592"/>
              <a:gd name="connsiteY26" fmla="*/ 459339 h 781620"/>
              <a:gd name="connsiteX27" fmla="*/ 506278 w 1631592"/>
              <a:gd name="connsiteY27" fmla="*/ 357757 h 781620"/>
              <a:gd name="connsiteX28" fmla="*/ 607039 w 1631592"/>
              <a:gd name="connsiteY28" fmla="*/ 320410 h 781620"/>
              <a:gd name="connsiteX29" fmla="*/ 720908 w 1631592"/>
              <a:gd name="connsiteY29" fmla="*/ 289556 h 781620"/>
              <a:gd name="connsiteX30" fmla="*/ 709909 w 1631592"/>
              <a:gd name="connsiteY30" fmla="*/ 81920 h 781620"/>
              <a:gd name="connsiteX31" fmla="*/ 763453 w 1631592"/>
              <a:gd name="connsiteY31" fmla="*/ 14857 h 781620"/>
              <a:gd name="connsiteX32" fmla="*/ 862445 w 1631592"/>
              <a:gd name="connsiteY32" fmla="*/ 0 h 781620"/>
              <a:gd name="connsiteX0" fmla="*/ 862445 w 1631592"/>
              <a:gd name="connsiteY0" fmla="*/ 0 h 781620"/>
              <a:gd name="connsiteX1" fmla="*/ 927215 w 1631592"/>
              <a:gd name="connsiteY1" fmla="*/ 153927 h 781620"/>
              <a:gd name="connsiteX2" fmla="*/ 906328 w 1631592"/>
              <a:gd name="connsiteY2" fmla="*/ 276795 h 781620"/>
              <a:gd name="connsiteX3" fmla="*/ 1309825 w 1631592"/>
              <a:gd name="connsiteY3" fmla="*/ 168170 h 781620"/>
              <a:gd name="connsiteX4" fmla="*/ 1371738 w 1631592"/>
              <a:gd name="connsiteY4" fmla="*/ 151400 h 781620"/>
              <a:gd name="connsiteX5" fmla="*/ 1398839 w 1631592"/>
              <a:gd name="connsiteY5" fmla="*/ 151786 h 781620"/>
              <a:gd name="connsiteX6" fmla="*/ 1529694 w 1631592"/>
              <a:gd name="connsiteY6" fmla="*/ 203239 h 781620"/>
              <a:gd name="connsiteX7" fmla="*/ 1568112 w 1631592"/>
              <a:gd name="connsiteY7" fmla="*/ 321753 h 781620"/>
              <a:gd name="connsiteX8" fmla="*/ 1344478 w 1631592"/>
              <a:gd name="connsiteY8" fmla="*/ 372045 h 781620"/>
              <a:gd name="connsiteX9" fmla="*/ 1249228 w 1631592"/>
              <a:gd name="connsiteY9" fmla="*/ 362520 h 781620"/>
              <a:gd name="connsiteX10" fmla="*/ 1096828 w 1631592"/>
              <a:gd name="connsiteY10" fmla="*/ 348232 h 781620"/>
              <a:gd name="connsiteX11" fmla="*/ 875531 w 1631592"/>
              <a:gd name="connsiteY11" fmla="*/ 376807 h 781620"/>
              <a:gd name="connsiteX12" fmla="*/ 870405 w 1631592"/>
              <a:gd name="connsiteY12" fmla="*/ 597592 h 781620"/>
              <a:gd name="connsiteX13" fmla="*/ 939665 w 1631592"/>
              <a:gd name="connsiteY13" fmla="*/ 648270 h 781620"/>
              <a:gd name="connsiteX14" fmla="*/ 1151098 w 1631592"/>
              <a:gd name="connsiteY14" fmla="*/ 597000 h 781620"/>
              <a:gd name="connsiteX15" fmla="*/ 1241562 w 1631592"/>
              <a:gd name="connsiteY15" fmla="*/ 637788 h 781620"/>
              <a:gd name="connsiteX16" fmla="*/ 1311163 w 1631592"/>
              <a:gd name="connsiteY16" fmla="*/ 676845 h 781620"/>
              <a:gd name="connsiteX17" fmla="*/ 1417457 w 1631592"/>
              <a:gd name="connsiteY17" fmla="*/ 734564 h 781620"/>
              <a:gd name="connsiteX18" fmla="*/ 1273040 w 1631592"/>
              <a:gd name="connsiteY18" fmla="*/ 767332 h 781620"/>
              <a:gd name="connsiteX19" fmla="*/ 1182553 w 1631592"/>
              <a:gd name="connsiteY19" fmla="*/ 781620 h 781620"/>
              <a:gd name="connsiteX20" fmla="*/ 1149215 w 1631592"/>
              <a:gd name="connsiteY20" fmla="*/ 776857 h 781620"/>
              <a:gd name="connsiteX21" fmla="*/ 761185 w 1631592"/>
              <a:gd name="connsiteY21" fmla="*/ 709430 h 781620"/>
              <a:gd name="connsiteX22" fmla="*/ 722382 w 1631592"/>
              <a:gd name="connsiteY22" fmla="*/ 550579 h 781620"/>
              <a:gd name="connsiteX23" fmla="*/ 704784 w 1631592"/>
              <a:gd name="connsiteY23" fmla="*/ 405382 h 781620"/>
              <a:gd name="connsiteX24" fmla="*/ 555331 w 1631592"/>
              <a:gd name="connsiteY24" fmla="*/ 471692 h 781620"/>
              <a:gd name="connsiteX25" fmla="*/ 392590 w 1631592"/>
              <a:gd name="connsiteY25" fmla="*/ 614633 h 781620"/>
              <a:gd name="connsiteX26" fmla="*/ 0 w 1631592"/>
              <a:gd name="connsiteY26" fmla="*/ 459339 h 781620"/>
              <a:gd name="connsiteX27" fmla="*/ 506278 w 1631592"/>
              <a:gd name="connsiteY27" fmla="*/ 357757 h 781620"/>
              <a:gd name="connsiteX28" fmla="*/ 607039 w 1631592"/>
              <a:gd name="connsiteY28" fmla="*/ 320410 h 781620"/>
              <a:gd name="connsiteX29" fmla="*/ 720908 w 1631592"/>
              <a:gd name="connsiteY29" fmla="*/ 289556 h 781620"/>
              <a:gd name="connsiteX30" fmla="*/ 630716 w 1631592"/>
              <a:gd name="connsiteY30" fmla="*/ 50475 h 781620"/>
              <a:gd name="connsiteX31" fmla="*/ 763453 w 1631592"/>
              <a:gd name="connsiteY31" fmla="*/ 14857 h 781620"/>
              <a:gd name="connsiteX32" fmla="*/ 862445 w 1631592"/>
              <a:gd name="connsiteY32" fmla="*/ 0 h 781620"/>
              <a:gd name="connsiteX0" fmla="*/ 862445 w 1631592"/>
              <a:gd name="connsiteY0" fmla="*/ 26690 h 808310"/>
              <a:gd name="connsiteX1" fmla="*/ 927215 w 1631592"/>
              <a:gd name="connsiteY1" fmla="*/ 180617 h 808310"/>
              <a:gd name="connsiteX2" fmla="*/ 906328 w 1631592"/>
              <a:gd name="connsiteY2" fmla="*/ 303485 h 808310"/>
              <a:gd name="connsiteX3" fmla="*/ 1309825 w 1631592"/>
              <a:gd name="connsiteY3" fmla="*/ 194860 h 808310"/>
              <a:gd name="connsiteX4" fmla="*/ 1371738 w 1631592"/>
              <a:gd name="connsiteY4" fmla="*/ 178090 h 808310"/>
              <a:gd name="connsiteX5" fmla="*/ 1398839 w 1631592"/>
              <a:gd name="connsiteY5" fmla="*/ 178476 h 808310"/>
              <a:gd name="connsiteX6" fmla="*/ 1529694 w 1631592"/>
              <a:gd name="connsiteY6" fmla="*/ 229929 h 808310"/>
              <a:gd name="connsiteX7" fmla="*/ 1568112 w 1631592"/>
              <a:gd name="connsiteY7" fmla="*/ 348443 h 808310"/>
              <a:gd name="connsiteX8" fmla="*/ 1344478 w 1631592"/>
              <a:gd name="connsiteY8" fmla="*/ 398735 h 808310"/>
              <a:gd name="connsiteX9" fmla="*/ 1249228 w 1631592"/>
              <a:gd name="connsiteY9" fmla="*/ 389210 h 808310"/>
              <a:gd name="connsiteX10" fmla="*/ 1096828 w 1631592"/>
              <a:gd name="connsiteY10" fmla="*/ 374922 h 808310"/>
              <a:gd name="connsiteX11" fmla="*/ 875531 w 1631592"/>
              <a:gd name="connsiteY11" fmla="*/ 403497 h 808310"/>
              <a:gd name="connsiteX12" fmla="*/ 870405 w 1631592"/>
              <a:gd name="connsiteY12" fmla="*/ 624282 h 808310"/>
              <a:gd name="connsiteX13" fmla="*/ 939665 w 1631592"/>
              <a:gd name="connsiteY13" fmla="*/ 674960 h 808310"/>
              <a:gd name="connsiteX14" fmla="*/ 1151098 w 1631592"/>
              <a:gd name="connsiteY14" fmla="*/ 623690 h 808310"/>
              <a:gd name="connsiteX15" fmla="*/ 1241562 w 1631592"/>
              <a:gd name="connsiteY15" fmla="*/ 664478 h 808310"/>
              <a:gd name="connsiteX16" fmla="*/ 1311163 w 1631592"/>
              <a:gd name="connsiteY16" fmla="*/ 703535 h 808310"/>
              <a:gd name="connsiteX17" fmla="*/ 1417457 w 1631592"/>
              <a:gd name="connsiteY17" fmla="*/ 761254 h 808310"/>
              <a:gd name="connsiteX18" fmla="*/ 1273040 w 1631592"/>
              <a:gd name="connsiteY18" fmla="*/ 794022 h 808310"/>
              <a:gd name="connsiteX19" fmla="*/ 1182553 w 1631592"/>
              <a:gd name="connsiteY19" fmla="*/ 808310 h 808310"/>
              <a:gd name="connsiteX20" fmla="*/ 1149215 w 1631592"/>
              <a:gd name="connsiteY20" fmla="*/ 803547 h 808310"/>
              <a:gd name="connsiteX21" fmla="*/ 761185 w 1631592"/>
              <a:gd name="connsiteY21" fmla="*/ 736120 h 808310"/>
              <a:gd name="connsiteX22" fmla="*/ 722382 w 1631592"/>
              <a:gd name="connsiteY22" fmla="*/ 577269 h 808310"/>
              <a:gd name="connsiteX23" fmla="*/ 704784 w 1631592"/>
              <a:gd name="connsiteY23" fmla="*/ 432072 h 808310"/>
              <a:gd name="connsiteX24" fmla="*/ 555331 w 1631592"/>
              <a:gd name="connsiteY24" fmla="*/ 498382 h 808310"/>
              <a:gd name="connsiteX25" fmla="*/ 392590 w 1631592"/>
              <a:gd name="connsiteY25" fmla="*/ 641323 h 808310"/>
              <a:gd name="connsiteX26" fmla="*/ 0 w 1631592"/>
              <a:gd name="connsiteY26" fmla="*/ 486029 h 808310"/>
              <a:gd name="connsiteX27" fmla="*/ 506278 w 1631592"/>
              <a:gd name="connsiteY27" fmla="*/ 384447 h 808310"/>
              <a:gd name="connsiteX28" fmla="*/ 607039 w 1631592"/>
              <a:gd name="connsiteY28" fmla="*/ 347100 h 808310"/>
              <a:gd name="connsiteX29" fmla="*/ 720908 w 1631592"/>
              <a:gd name="connsiteY29" fmla="*/ 316246 h 808310"/>
              <a:gd name="connsiteX30" fmla="*/ 621917 w 1631592"/>
              <a:gd name="connsiteY30" fmla="*/ 14274 h 808310"/>
              <a:gd name="connsiteX31" fmla="*/ 763453 w 1631592"/>
              <a:gd name="connsiteY31" fmla="*/ 41547 h 808310"/>
              <a:gd name="connsiteX32" fmla="*/ 862445 w 1631592"/>
              <a:gd name="connsiteY32" fmla="*/ 26690 h 808310"/>
              <a:gd name="connsiteX0" fmla="*/ 862445 w 1631592"/>
              <a:gd name="connsiteY0" fmla="*/ 79595 h 861215"/>
              <a:gd name="connsiteX1" fmla="*/ 927215 w 1631592"/>
              <a:gd name="connsiteY1" fmla="*/ 233522 h 861215"/>
              <a:gd name="connsiteX2" fmla="*/ 906328 w 1631592"/>
              <a:gd name="connsiteY2" fmla="*/ 356390 h 861215"/>
              <a:gd name="connsiteX3" fmla="*/ 1309825 w 1631592"/>
              <a:gd name="connsiteY3" fmla="*/ 247765 h 861215"/>
              <a:gd name="connsiteX4" fmla="*/ 1371738 w 1631592"/>
              <a:gd name="connsiteY4" fmla="*/ 230995 h 861215"/>
              <a:gd name="connsiteX5" fmla="*/ 1398839 w 1631592"/>
              <a:gd name="connsiteY5" fmla="*/ 231381 h 861215"/>
              <a:gd name="connsiteX6" fmla="*/ 1529694 w 1631592"/>
              <a:gd name="connsiteY6" fmla="*/ 282834 h 861215"/>
              <a:gd name="connsiteX7" fmla="*/ 1568112 w 1631592"/>
              <a:gd name="connsiteY7" fmla="*/ 401348 h 861215"/>
              <a:gd name="connsiteX8" fmla="*/ 1344478 w 1631592"/>
              <a:gd name="connsiteY8" fmla="*/ 451640 h 861215"/>
              <a:gd name="connsiteX9" fmla="*/ 1249228 w 1631592"/>
              <a:gd name="connsiteY9" fmla="*/ 442115 h 861215"/>
              <a:gd name="connsiteX10" fmla="*/ 1096828 w 1631592"/>
              <a:gd name="connsiteY10" fmla="*/ 427827 h 861215"/>
              <a:gd name="connsiteX11" fmla="*/ 875531 w 1631592"/>
              <a:gd name="connsiteY11" fmla="*/ 456402 h 861215"/>
              <a:gd name="connsiteX12" fmla="*/ 870405 w 1631592"/>
              <a:gd name="connsiteY12" fmla="*/ 677187 h 861215"/>
              <a:gd name="connsiteX13" fmla="*/ 939665 w 1631592"/>
              <a:gd name="connsiteY13" fmla="*/ 727865 h 861215"/>
              <a:gd name="connsiteX14" fmla="*/ 1151098 w 1631592"/>
              <a:gd name="connsiteY14" fmla="*/ 676595 h 861215"/>
              <a:gd name="connsiteX15" fmla="*/ 1241562 w 1631592"/>
              <a:gd name="connsiteY15" fmla="*/ 717383 h 861215"/>
              <a:gd name="connsiteX16" fmla="*/ 1311163 w 1631592"/>
              <a:gd name="connsiteY16" fmla="*/ 756440 h 861215"/>
              <a:gd name="connsiteX17" fmla="*/ 1417457 w 1631592"/>
              <a:gd name="connsiteY17" fmla="*/ 814159 h 861215"/>
              <a:gd name="connsiteX18" fmla="*/ 1273040 w 1631592"/>
              <a:gd name="connsiteY18" fmla="*/ 846927 h 861215"/>
              <a:gd name="connsiteX19" fmla="*/ 1182553 w 1631592"/>
              <a:gd name="connsiteY19" fmla="*/ 861215 h 861215"/>
              <a:gd name="connsiteX20" fmla="*/ 1149215 w 1631592"/>
              <a:gd name="connsiteY20" fmla="*/ 856452 h 861215"/>
              <a:gd name="connsiteX21" fmla="*/ 761185 w 1631592"/>
              <a:gd name="connsiteY21" fmla="*/ 789025 h 861215"/>
              <a:gd name="connsiteX22" fmla="*/ 722382 w 1631592"/>
              <a:gd name="connsiteY22" fmla="*/ 630174 h 861215"/>
              <a:gd name="connsiteX23" fmla="*/ 704784 w 1631592"/>
              <a:gd name="connsiteY23" fmla="*/ 484977 h 861215"/>
              <a:gd name="connsiteX24" fmla="*/ 555331 w 1631592"/>
              <a:gd name="connsiteY24" fmla="*/ 551287 h 861215"/>
              <a:gd name="connsiteX25" fmla="*/ 392590 w 1631592"/>
              <a:gd name="connsiteY25" fmla="*/ 694228 h 861215"/>
              <a:gd name="connsiteX26" fmla="*/ 0 w 1631592"/>
              <a:gd name="connsiteY26" fmla="*/ 538934 h 861215"/>
              <a:gd name="connsiteX27" fmla="*/ 506278 w 1631592"/>
              <a:gd name="connsiteY27" fmla="*/ 437352 h 861215"/>
              <a:gd name="connsiteX28" fmla="*/ 607039 w 1631592"/>
              <a:gd name="connsiteY28" fmla="*/ 400005 h 861215"/>
              <a:gd name="connsiteX29" fmla="*/ 720908 w 1631592"/>
              <a:gd name="connsiteY29" fmla="*/ 369151 h 861215"/>
              <a:gd name="connsiteX30" fmla="*/ 621917 w 1631592"/>
              <a:gd name="connsiteY30" fmla="*/ 67179 h 861215"/>
              <a:gd name="connsiteX31" fmla="*/ 809649 w 1631592"/>
              <a:gd name="connsiteY31" fmla="*/ 115 h 861215"/>
              <a:gd name="connsiteX32" fmla="*/ 862445 w 1631592"/>
              <a:gd name="connsiteY32" fmla="*/ 79595 h 861215"/>
              <a:gd name="connsiteX0" fmla="*/ 935039 w 1631592"/>
              <a:gd name="connsiteY0" fmla="*/ 48175 h 861241"/>
              <a:gd name="connsiteX1" fmla="*/ 927215 w 1631592"/>
              <a:gd name="connsiteY1" fmla="*/ 233548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720908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720908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704784 w 1631592"/>
              <a:gd name="connsiteY23" fmla="*/ 485003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22382 w 1631592"/>
              <a:gd name="connsiteY22" fmla="*/ 630200 h 861241"/>
              <a:gd name="connsiteX23" fmla="*/ 684986 w 1631592"/>
              <a:gd name="connsiteY23" fmla="*/ 489196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861241"/>
              <a:gd name="connsiteX1" fmla="*/ 940414 w 1631592"/>
              <a:gd name="connsiteY1" fmla="*/ 241933 h 861241"/>
              <a:gd name="connsiteX2" fmla="*/ 906328 w 1631592"/>
              <a:gd name="connsiteY2" fmla="*/ 356416 h 861241"/>
              <a:gd name="connsiteX3" fmla="*/ 1309825 w 1631592"/>
              <a:gd name="connsiteY3" fmla="*/ 247791 h 861241"/>
              <a:gd name="connsiteX4" fmla="*/ 1371738 w 1631592"/>
              <a:gd name="connsiteY4" fmla="*/ 231021 h 861241"/>
              <a:gd name="connsiteX5" fmla="*/ 1398839 w 1631592"/>
              <a:gd name="connsiteY5" fmla="*/ 231407 h 861241"/>
              <a:gd name="connsiteX6" fmla="*/ 1529694 w 1631592"/>
              <a:gd name="connsiteY6" fmla="*/ 282860 h 861241"/>
              <a:gd name="connsiteX7" fmla="*/ 1568112 w 1631592"/>
              <a:gd name="connsiteY7" fmla="*/ 401374 h 861241"/>
              <a:gd name="connsiteX8" fmla="*/ 1344478 w 1631592"/>
              <a:gd name="connsiteY8" fmla="*/ 451666 h 861241"/>
              <a:gd name="connsiteX9" fmla="*/ 1249228 w 1631592"/>
              <a:gd name="connsiteY9" fmla="*/ 442141 h 861241"/>
              <a:gd name="connsiteX10" fmla="*/ 1096828 w 1631592"/>
              <a:gd name="connsiteY10" fmla="*/ 427853 h 861241"/>
              <a:gd name="connsiteX11" fmla="*/ 875531 w 1631592"/>
              <a:gd name="connsiteY11" fmla="*/ 456428 h 861241"/>
              <a:gd name="connsiteX12" fmla="*/ 870405 w 1631592"/>
              <a:gd name="connsiteY12" fmla="*/ 677213 h 861241"/>
              <a:gd name="connsiteX13" fmla="*/ 939665 w 1631592"/>
              <a:gd name="connsiteY13" fmla="*/ 727891 h 861241"/>
              <a:gd name="connsiteX14" fmla="*/ 1151098 w 1631592"/>
              <a:gd name="connsiteY14" fmla="*/ 676621 h 861241"/>
              <a:gd name="connsiteX15" fmla="*/ 1241562 w 1631592"/>
              <a:gd name="connsiteY15" fmla="*/ 717409 h 861241"/>
              <a:gd name="connsiteX16" fmla="*/ 1311163 w 1631592"/>
              <a:gd name="connsiteY16" fmla="*/ 756466 h 861241"/>
              <a:gd name="connsiteX17" fmla="*/ 1417457 w 1631592"/>
              <a:gd name="connsiteY17" fmla="*/ 814185 h 861241"/>
              <a:gd name="connsiteX18" fmla="*/ 1273040 w 1631592"/>
              <a:gd name="connsiteY18" fmla="*/ 846953 h 861241"/>
              <a:gd name="connsiteX19" fmla="*/ 1182553 w 1631592"/>
              <a:gd name="connsiteY19" fmla="*/ 861241 h 861241"/>
              <a:gd name="connsiteX20" fmla="*/ 1149215 w 1631592"/>
              <a:gd name="connsiteY20" fmla="*/ 856478 h 861241"/>
              <a:gd name="connsiteX21" fmla="*/ 761185 w 1631592"/>
              <a:gd name="connsiteY21" fmla="*/ 789051 h 861241"/>
              <a:gd name="connsiteX22" fmla="*/ 700384 w 1631592"/>
              <a:gd name="connsiteY22" fmla="*/ 642778 h 861241"/>
              <a:gd name="connsiteX23" fmla="*/ 684986 w 1631592"/>
              <a:gd name="connsiteY23" fmla="*/ 489196 h 861241"/>
              <a:gd name="connsiteX24" fmla="*/ 555331 w 1631592"/>
              <a:gd name="connsiteY24" fmla="*/ 551313 h 861241"/>
              <a:gd name="connsiteX25" fmla="*/ 392590 w 1631592"/>
              <a:gd name="connsiteY25" fmla="*/ 694254 h 861241"/>
              <a:gd name="connsiteX26" fmla="*/ 0 w 1631592"/>
              <a:gd name="connsiteY26" fmla="*/ 538960 h 861241"/>
              <a:gd name="connsiteX27" fmla="*/ 506278 w 1631592"/>
              <a:gd name="connsiteY27" fmla="*/ 437378 h 861241"/>
              <a:gd name="connsiteX28" fmla="*/ 607039 w 1631592"/>
              <a:gd name="connsiteY28" fmla="*/ 400031 h 861241"/>
              <a:gd name="connsiteX29" fmla="*/ 690111 w 1631592"/>
              <a:gd name="connsiteY29" fmla="*/ 369177 h 861241"/>
              <a:gd name="connsiteX30" fmla="*/ 621917 w 1631592"/>
              <a:gd name="connsiteY30" fmla="*/ 67205 h 861241"/>
              <a:gd name="connsiteX31" fmla="*/ 809649 w 1631592"/>
              <a:gd name="connsiteY31" fmla="*/ 141 h 861241"/>
              <a:gd name="connsiteX32" fmla="*/ 935039 w 1631592"/>
              <a:gd name="connsiteY32" fmla="*/ 48175 h 861241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241562 w 1631592"/>
              <a:gd name="connsiteY15" fmla="*/ 717409 h 901210"/>
              <a:gd name="connsiteX16" fmla="*/ 1311163 w 1631592"/>
              <a:gd name="connsiteY16" fmla="*/ 756466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311163 w 1631592"/>
              <a:gd name="connsiteY16" fmla="*/ 756466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07039 w 1631592"/>
              <a:gd name="connsiteY28" fmla="*/ 400031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48835 w 1631592"/>
              <a:gd name="connsiteY28" fmla="*/ 391645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15838 w 1631592"/>
              <a:gd name="connsiteY28" fmla="*/ 400030 h 901210"/>
              <a:gd name="connsiteX29" fmla="*/ 690111 w 1631592"/>
              <a:gd name="connsiteY29" fmla="*/ 369177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  <a:gd name="connsiteX0" fmla="*/ 935039 w 1631592"/>
              <a:gd name="connsiteY0" fmla="*/ 48175 h 901210"/>
              <a:gd name="connsiteX1" fmla="*/ 940414 w 1631592"/>
              <a:gd name="connsiteY1" fmla="*/ 241933 h 901210"/>
              <a:gd name="connsiteX2" fmla="*/ 906328 w 1631592"/>
              <a:gd name="connsiteY2" fmla="*/ 356416 h 901210"/>
              <a:gd name="connsiteX3" fmla="*/ 1309825 w 1631592"/>
              <a:gd name="connsiteY3" fmla="*/ 247791 h 901210"/>
              <a:gd name="connsiteX4" fmla="*/ 1371738 w 1631592"/>
              <a:gd name="connsiteY4" fmla="*/ 231021 h 901210"/>
              <a:gd name="connsiteX5" fmla="*/ 1398839 w 1631592"/>
              <a:gd name="connsiteY5" fmla="*/ 231407 h 901210"/>
              <a:gd name="connsiteX6" fmla="*/ 1529694 w 1631592"/>
              <a:gd name="connsiteY6" fmla="*/ 282860 h 901210"/>
              <a:gd name="connsiteX7" fmla="*/ 1568112 w 1631592"/>
              <a:gd name="connsiteY7" fmla="*/ 401374 h 901210"/>
              <a:gd name="connsiteX8" fmla="*/ 1344478 w 1631592"/>
              <a:gd name="connsiteY8" fmla="*/ 451666 h 901210"/>
              <a:gd name="connsiteX9" fmla="*/ 1249228 w 1631592"/>
              <a:gd name="connsiteY9" fmla="*/ 442141 h 901210"/>
              <a:gd name="connsiteX10" fmla="*/ 1096828 w 1631592"/>
              <a:gd name="connsiteY10" fmla="*/ 427853 h 901210"/>
              <a:gd name="connsiteX11" fmla="*/ 875531 w 1631592"/>
              <a:gd name="connsiteY11" fmla="*/ 456428 h 901210"/>
              <a:gd name="connsiteX12" fmla="*/ 870405 w 1631592"/>
              <a:gd name="connsiteY12" fmla="*/ 677213 h 901210"/>
              <a:gd name="connsiteX13" fmla="*/ 939665 w 1631592"/>
              <a:gd name="connsiteY13" fmla="*/ 727891 h 901210"/>
              <a:gd name="connsiteX14" fmla="*/ 1151098 w 1631592"/>
              <a:gd name="connsiteY14" fmla="*/ 676621 h 901210"/>
              <a:gd name="connsiteX15" fmla="*/ 1309757 w 1631592"/>
              <a:gd name="connsiteY15" fmla="*/ 677578 h 901210"/>
              <a:gd name="connsiteX16" fmla="*/ 1460751 w 1631592"/>
              <a:gd name="connsiteY16" fmla="*/ 725021 h 901210"/>
              <a:gd name="connsiteX17" fmla="*/ 1417457 w 1631592"/>
              <a:gd name="connsiteY17" fmla="*/ 814185 h 901210"/>
              <a:gd name="connsiteX18" fmla="*/ 1273040 w 1631592"/>
              <a:gd name="connsiteY18" fmla="*/ 846953 h 901210"/>
              <a:gd name="connsiteX19" fmla="*/ 1182553 w 1631592"/>
              <a:gd name="connsiteY19" fmla="*/ 861241 h 901210"/>
              <a:gd name="connsiteX20" fmla="*/ 1149215 w 1631592"/>
              <a:gd name="connsiteY20" fmla="*/ 856478 h 901210"/>
              <a:gd name="connsiteX21" fmla="*/ 776584 w 1631592"/>
              <a:gd name="connsiteY21" fmla="*/ 868713 h 901210"/>
              <a:gd name="connsiteX22" fmla="*/ 700384 w 1631592"/>
              <a:gd name="connsiteY22" fmla="*/ 642778 h 901210"/>
              <a:gd name="connsiteX23" fmla="*/ 684986 w 1631592"/>
              <a:gd name="connsiteY23" fmla="*/ 489196 h 901210"/>
              <a:gd name="connsiteX24" fmla="*/ 555331 w 1631592"/>
              <a:gd name="connsiteY24" fmla="*/ 551313 h 901210"/>
              <a:gd name="connsiteX25" fmla="*/ 392590 w 1631592"/>
              <a:gd name="connsiteY25" fmla="*/ 694254 h 901210"/>
              <a:gd name="connsiteX26" fmla="*/ 0 w 1631592"/>
              <a:gd name="connsiteY26" fmla="*/ 538960 h 901210"/>
              <a:gd name="connsiteX27" fmla="*/ 506278 w 1631592"/>
              <a:gd name="connsiteY27" fmla="*/ 437378 h 901210"/>
              <a:gd name="connsiteX28" fmla="*/ 615838 w 1631592"/>
              <a:gd name="connsiteY28" fmla="*/ 400030 h 901210"/>
              <a:gd name="connsiteX29" fmla="*/ 692311 w 1631592"/>
              <a:gd name="connsiteY29" fmla="*/ 383852 h 901210"/>
              <a:gd name="connsiteX30" fmla="*/ 621917 w 1631592"/>
              <a:gd name="connsiteY30" fmla="*/ 67205 h 901210"/>
              <a:gd name="connsiteX31" fmla="*/ 809649 w 1631592"/>
              <a:gd name="connsiteY31" fmla="*/ 141 h 901210"/>
              <a:gd name="connsiteX32" fmla="*/ 935039 w 1631592"/>
              <a:gd name="connsiteY32" fmla="*/ 48175 h 9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1592" h="901210">
                <a:moveTo>
                  <a:pt x="935039" y="48175"/>
                </a:moveTo>
                <a:cubicBezTo>
                  <a:pt x="1072562" y="108074"/>
                  <a:pt x="946764" y="159383"/>
                  <a:pt x="940414" y="241933"/>
                </a:cubicBezTo>
                <a:cubicBezTo>
                  <a:pt x="934064" y="276858"/>
                  <a:pt x="909503" y="302441"/>
                  <a:pt x="906328" y="356416"/>
                </a:cubicBezTo>
                <a:cubicBezTo>
                  <a:pt x="973003" y="346891"/>
                  <a:pt x="1233625" y="247791"/>
                  <a:pt x="1309825" y="247791"/>
                </a:cubicBezTo>
                <a:lnTo>
                  <a:pt x="1371738" y="231021"/>
                </a:lnTo>
                <a:lnTo>
                  <a:pt x="1398839" y="231407"/>
                </a:lnTo>
                <a:lnTo>
                  <a:pt x="1529694" y="282860"/>
                </a:lnTo>
                <a:cubicBezTo>
                  <a:pt x="1686335" y="321795"/>
                  <a:pt x="1631680" y="373878"/>
                  <a:pt x="1568112" y="401374"/>
                </a:cubicBezTo>
                <a:cubicBezTo>
                  <a:pt x="1583987" y="436299"/>
                  <a:pt x="1397625" y="444872"/>
                  <a:pt x="1344478" y="451666"/>
                </a:cubicBezTo>
                <a:cubicBezTo>
                  <a:pt x="1291331" y="458461"/>
                  <a:pt x="1280978" y="448491"/>
                  <a:pt x="1249228" y="442141"/>
                </a:cubicBezTo>
                <a:cubicBezTo>
                  <a:pt x="1182553" y="432616"/>
                  <a:pt x="1159111" y="425472"/>
                  <a:pt x="1096828" y="427853"/>
                </a:cubicBezTo>
                <a:cubicBezTo>
                  <a:pt x="1034545" y="430234"/>
                  <a:pt x="945381" y="437378"/>
                  <a:pt x="875531" y="456428"/>
                </a:cubicBezTo>
                <a:cubicBezTo>
                  <a:pt x="866006" y="561203"/>
                  <a:pt x="867230" y="626413"/>
                  <a:pt x="870405" y="677213"/>
                </a:cubicBezTo>
                <a:cubicBezTo>
                  <a:pt x="870405" y="693088"/>
                  <a:pt x="911090" y="718366"/>
                  <a:pt x="939665" y="727891"/>
                </a:cubicBezTo>
                <a:cubicBezTo>
                  <a:pt x="961890" y="734241"/>
                  <a:pt x="1074898" y="676621"/>
                  <a:pt x="1151098" y="676621"/>
                </a:cubicBezTo>
                <a:cubicBezTo>
                  <a:pt x="1214598" y="673446"/>
                  <a:pt x="1293882" y="680753"/>
                  <a:pt x="1309757" y="677578"/>
                </a:cubicBezTo>
                <a:cubicBezTo>
                  <a:pt x="1331982" y="677578"/>
                  <a:pt x="1442801" y="702253"/>
                  <a:pt x="1460751" y="725021"/>
                </a:cubicBezTo>
                <a:cubicBezTo>
                  <a:pt x="1478701" y="747789"/>
                  <a:pt x="1411107" y="785610"/>
                  <a:pt x="1417457" y="814185"/>
                </a:cubicBezTo>
                <a:cubicBezTo>
                  <a:pt x="1417457" y="826885"/>
                  <a:pt x="1312191" y="839110"/>
                  <a:pt x="1273040" y="846953"/>
                </a:cubicBezTo>
                <a:cubicBezTo>
                  <a:pt x="1233889" y="854796"/>
                  <a:pt x="1192078" y="861241"/>
                  <a:pt x="1182553" y="861241"/>
                </a:cubicBezTo>
                <a:lnTo>
                  <a:pt x="1149215" y="856478"/>
                </a:lnTo>
                <a:cubicBezTo>
                  <a:pt x="996815" y="837428"/>
                  <a:pt x="874805" y="956108"/>
                  <a:pt x="776584" y="868713"/>
                </a:cubicBezTo>
                <a:cubicBezTo>
                  <a:pt x="725784" y="827438"/>
                  <a:pt x="715650" y="706031"/>
                  <a:pt x="700384" y="642778"/>
                </a:cubicBezTo>
                <a:cubicBezTo>
                  <a:pt x="685118" y="579525"/>
                  <a:pt x="707717" y="508246"/>
                  <a:pt x="684986" y="489196"/>
                </a:cubicBezTo>
                <a:cubicBezTo>
                  <a:pt x="621486" y="508246"/>
                  <a:pt x="590732" y="528253"/>
                  <a:pt x="555331" y="551313"/>
                </a:cubicBezTo>
                <a:cubicBezTo>
                  <a:pt x="533106" y="554488"/>
                  <a:pt x="408465" y="706954"/>
                  <a:pt x="392590" y="694254"/>
                </a:cubicBezTo>
                <a:cubicBezTo>
                  <a:pt x="332265" y="684729"/>
                  <a:pt x="6350" y="577060"/>
                  <a:pt x="0" y="538960"/>
                </a:cubicBezTo>
                <a:cubicBezTo>
                  <a:pt x="22225" y="545310"/>
                  <a:pt x="403638" y="460533"/>
                  <a:pt x="506278" y="437378"/>
                </a:cubicBezTo>
                <a:cubicBezTo>
                  <a:pt x="608918" y="414223"/>
                  <a:pt x="595087" y="420037"/>
                  <a:pt x="615838" y="400030"/>
                </a:cubicBezTo>
                <a:cubicBezTo>
                  <a:pt x="674463" y="389427"/>
                  <a:pt x="609761" y="402902"/>
                  <a:pt x="692311" y="383852"/>
                </a:cubicBezTo>
                <a:lnTo>
                  <a:pt x="621917" y="67205"/>
                </a:lnTo>
                <a:cubicBezTo>
                  <a:pt x="604318" y="24016"/>
                  <a:pt x="757462" y="3313"/>
                  <a:pt x="809649" y="141"/>
                </a:cubicBezTo>
                <a:cubicBezTo>
                  <a:pt x="861836" y="-3031"/>
                  <a:pt x="922339" y="48175"/>
                  <a:pt x="935039" y="48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249850-8A04-6E36-59D7-BE85DB07981F}"/>
              </a:ext>
            </a:extLst>
          </p:cNvPr>
          <p:cNvSpPr txBox="1"/>
          <p:nvPr/>
        </p:nvSpPr>
        <p:spPr>
          <a:xfrm>
            <a:off x="1467876" y="4722321"/>
            <a:ext cx="3964223" cy="4542858"/>
          </a:xfrm>
          <a:custGeom>
            <a:avLst/>
            <a:gdLst>
              <a:gd name="connsiteX0" fmla="*/ 517819 w 828675"/>
              <a:gd name="connsiteY0" fmla="*/ 39 h 990391"/>
              <a:gd name="connsiteX1" fmla="*/ 55245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519113 w 828675"/>
              <a:gd name="connsiteY31" fmla="*/ 56941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5245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67940 w 828675"/>
              <a:gd name="connsiteY1" fmla="*/ 71228 h 990391"/>
              <a:gd name="connsiteX2" fmla="*/ 585788 w 828675"/>
              <a:gd name="connsiteY2" fmla="*/ 133141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39 h 990391"/>
              <a:gd name="connsiteX1" fmla="*/ 567940 w 828675"/>
              <a:gd name="connsiteY1" fmla="*/ 71228 h 990391"/>
              <a:gd name="connsiteX2" fmla="*/ 606441 w 828675"/>
              <a:gd name="connsiteY2" fmla="*/ 156647 h 990391"/>
              <a:gd name="connsiteX3" fmla="*/ 566738 w 828675"/>
              <a:gd name="connsiteY3" fmla="*/ 214103 h 990391"/>
              <a:gd name="connsiteX4" fmla="*/ 709613 w 828675"/>
              <a:gd name="connsiteY4" fmla="*/ 190291 h 990391"/>
              <a:gd name="connsiteX5" fmla="*/ 800100 w 828675"/>
              <a:gd name="connsiteY5" fmla="*/ 209341 h 990391"/>
              <a:gd name="connsiteX6" fmla="*/ 828675 w 828675"/>
              <a:gd name="connsiteY6" fmla="*/ 276016 h 990391"/>
              <a:gd name="connsiteX7" fmla="*/ 804863 w 828675"/>
              <a:gd name="connsiteY7" fmla="*/ 361741 h 990391"/>
              <a:gd name="connsiteX8" fmla="*/ 671513 w 828675"/>
              <a:gd name="connsiteY8" fmla="*/ 566528 h 990391"/>
              <a:gd name="connsiteX9" fmla="*/ 704850 w 828675"/>
              <a:gd name="connsiteY9" fmla="*/ 595103 h 990391"/>
              <a:gd name="connsiteX10" fmla="*/ 728663 w 828675"/>
              <a:gd name="connsiteY10" fmla="*/ 657016 h 990391"/>
              <a:gd name="connsiteX11" fmla="*/ 619125 w 828675"/>
              <a:gd name="connsiteY11" fmla="*/ 642728 h 990391"/>
              <a:gd name="connsiteX12" fmla="*/ 347663 w 828675"/>
              <a:gd name="connsiteY12" fmla="*/ 895141 h 990391"/>
              <a:gd name="connsiteX13" fmla="*/ 95250 w 828675"/>
              <a:gd name="connsiteY13" fmla="*/ 990391 h 990391"/>
              <a:gd name="connsiteX14" fmla="*/ 0 w 828675"/>
              <a:gd name="connsiteY14" fmla="*/ 980866 h 990391"/>
              <a:gd name="connsiteX15" fmla="*/ 4763 w 828675"/>
              <a:gd name="connsiteY15" fmla="*/ 976103 h 990391"/>
              <a:gd name="connsiteX16" fmla="*/ 190500 w 828675"/>
              <a:gd name="connsiteY16" fmla="*/ 885616 h 990391"/>
              <a:gd name="connsiteX17" fmla="*/ 295275 w 828675"/>
              <a:gd name="connsiteY17" fmla="*/ 799891 h 990391"/>
              <a:gd name="connsiteX18" fmla="*/ 357188 w 828675"/>
              <a:gd name="connsiteY18" fmla="*/ 737978 h 990391"/>
              <a:gd name="connsiteX19" fmla="*/ 514350 w 828675"/>
              <a:gd name="connsiteY19" fmla="*/ 585578 h 990391"/>
              <a:gd name="connsiteX20" fmla="*/ 485775 w 828675"/>
              <a:gd name="connsiteY20" fmla="*/ 571291 h 990391"/>
              <a:gd name="connsiteX21" fmla="*/ 376238 w 828675"/>
              <a:gd name="connsiteY21" fmla="*/ 490328 h 990391"/>
              <a:gd name="connsiteX22" fmla="*/ 447675 w 828675"/>
              <a:gd name="connsiteY22" fmla="*/ 476041 h 990391"/>
              <a:gd name="connsiteX23" fmla="*/ 581025 w 828675"/>
              <a:gd name="connsiteY23" fmla="*/ 504616 h 990391"/>
              <a:gd name="connsiteX24" fmla="*/ 714375 w 828675"/>
              <a:gd name="connsiteY24" fmla="*/ 252203 h 990391"/>
              <a:gd name="connsiteX25" fmla="*/ 695325 w 828675"/>
              <a:gd name="connsiteY25" fmla="*/ 228391 h 990391"/>
              <a:gd name="connsiteX26" fmla="*/ 509588 w 828675"/>
              <a:gd name="connsiteY26" fmla="*/ 299828 h 990391"/>
              <a:gd name="connsiteX27" fmla="*/ 352425 w 828675"/>
              <a:gd name="connsiteY27" fmla="*/ 385553 h 990391"/>
              <a:gd name="connsiteX28" fmla="*/ 323850 w 828675"/>
              <a:gd name="connsiteY28" fmla="*/ 342691 h 990391"/>
              <a:gd name="connsiteX29" fmla="*/ 319088 w 828675"/>
              <a:gd name="connsiteY29" fmla="*/ 280778 h 990391"/>
              <a:gd name="connsiteX30" fmla="*/ 438150 w 828675"/>
              <a:gd name="connsiteY30" fmla="*/ 171241 h 990391"/>
              <a:gd name="connsiteX31" fmla="*/ 457153 w 828675"/>
              <a:gd name="connsiteY31" fmla="*/ 100337 h 990391"/>
              <a:gd name="connsiteX32" fmla="*/ 517819 w 828675"/>
              <a:gd name="connsiteY32" fmla="*/ 39 h 990391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19088 w 828675"/>
              <a:gd name="connsiteY29" fmla="*/ 282883 h 992496"/>
              <a:gd name="connsiteX30" fmla="*/ 438150 w 828675"/>
              <a:gd name="connsiteY30" fmla="*/ 173346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19088 w 828675"/>
              <a:gd name="connsiteY29" fmla="*/ 282883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23850 w 828675"/>
              <a:gd name="connsiteY28" fmla="*/ 344796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63436 w 828675"/>
              <a:gd name="connsiteY28" fmla="*/ 344796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352425 w 828675"/>
              <a:gd name="connsiteY27" fmla="*/ 387658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09588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09613 w 828675"/>
              <a:gd name="connsiteY4" fmla="*/ 192396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16498 w 828675"/>
              <a:gd name="connsiteY4" fmla="*/ 186971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28675"/>
              <a:gd name="connsiteY0" fmla="*/ 2144 h 992496"/>
              <a:gd name="connsiteX1" fmla="*/ 567940 w 828675"/>
              <a:gd name="connsiteY1" fmla="*/ 73333 h 992496"/>
              <a:gd name="connsiteX2" fmla="*/ 606441 w 828675"/>
              <a:gd name="connsiteY2" fmla="*/ 158752 h 992496"/>
              <a:gd name="connsiteX3" fmla="*/ 566738 w 828675"/>
              <a:gd name="connsiteY3" fmla="*/ 216208 h 992496"/>
              <a:gd name="connsiteX4" fmla="*/ 716498 w 828675"/>
              <a:gd name="connsiteY4" fmla="*/ 186971 h 992496"/>
              <a:gd name="connsiteX5" fmla="*/ 800100 w 828675"/>
              <a:gd name="connsiteY5" fmla="*/ 211446 h 992496"/>
              <a:gd name="connsiteX6" fmla="*/ 828675 w 828675"/>
              <a:gd name="connsiteY6" fmla="*/ 278121 h 992496"/>
              <a:gd name="connsiteX7" fmla="*/ 804863 w 828675"/>
              <a:gd name="connsiteY7" fmla="*/ 363846 h 992496"/>
              <a:gd name="connsiteX8" fmla="*/ 671513 w 828675"/>
              <a:gd name="connsiteY8" fmla="*/ 568633 h 992496"/>
              <a:gd name="connsiteX9" fmla="*/ 704850 w 828675"/>
              <a:gd name="connsiteY9" fmla="*/ 597208 h 992496"/>
              <a:gd name="connsiteX10" fmla="*/ 728663 w 828675"/>
              <a:gd name="connsiteY10" fmla="*/ 659121 h 992496"/>
              <a:gd name="connsiteX11" fmla="*/ 619125 w 828675"/>
              <a:gd name="connsiteY11" fmla="*/ 644833 h 992496"/>
              <a:gd name="connsiteX12" fmla="*/ 347663 w 828675"/>
              <a:gd name="connsiteY12" fmla="*/ 897246 h 992496"/>
              <a:gd name="connsiteX13" fmla="*/ 95250 w 828675"/>
              <a:gd name="connsiteY13" fmla="*/ 992496 h 992496"/>
              <a:gd name="connsiteX14" fmla="*/ 0 w 828675"/>
              <a:gd name="connsiteY14" fmla="*/ 982971 h 992496"/>
              <a:gd name="connsiteX15" fmla="*/ 4763 w 828675"/>
              <a:gd name="connsiteY15" fmla="*/ 978208 h 992496"/>
              <a:gd name="connsiteX16" fmla="*/ 190500 w 828675"/>
              <a:gd name="connsiteY16" fmla="*/ 887721 h 992496"/>
              <a:gd name="connsiteX17" fmla="*/ 295275 w 828675"/>
              <a:gd name="connsiteY17" fmla="*/ 801996 h 992496"/>
              <a:gd name="connsiteX18" fmla="*/ 357188 w 828675"/>
              <a:gd name="connsiteY18" fmla="*/ 740083 h 992496"/>
              <a:gd name="connsiteX19" fmla="*/ 514350 w 828675"/>
              <a:gd name="connsiteY19" fmla="*/ 587683 h 992496"/>
              <a:gd name="connsiteX20" fmla="*/ 485775 w 828675"/>
              <a:gd name="connsiteY20" fmla="*/ 573396 h 992496"/>
              <a:gd name="connsiteX21" fmla="*/ 376238 w 828675"/>
              <a:gd name="connsiteY21" fmla="*/ 492433 h 992496"/>
              <a:gd name="connsiteX22" fmla="*/ 447675 w 828675"/>
              <a:gd name="connsiteY22" fmla="*/ 478146 h 992496"/>
              <a:gd name="connsiteX23" fmla="*/ 581025 w 828675"/>
              <a:gd name="connsiteY23" fmla="*/ 506721 h 992496"/>
              <a:gd name="connsiteX24" fmla="*/ 714375 w 828675"/>
              <a:gd name="connsiteY24" fmla="*/ 254308 h 992496"/>
              <a:gd name="connsiteX25" fmla="*/ 695325 w 828675"/>
              <a:gd name="connsiteY25" fmla="*/ 230496 h 992496"/>
              <a:gd name="connsiteX26" fmla="*/ 518194 w 828675"/>
              <a:gd name="connsiteY26" fmla="*/ 301933 h 992496"/>
              <a:gd name="connsiteX27" fmla="*/ 438481 w 828675"/>
              <a:gd name="connsiteY27" fmla="*/ 376809 h 992496"/>
              <a:gd name="connsiteX28" fmla="*/ 344503 w 828675"/>
              <a:gd name="connsiteY28" fmla="*/ 368302 h 992496"/>
              <a:gd name="connsiteX29" fmla="*/ 344905 w 828675"/>
              <a:gd name="connsiteY29" fmla="*/ 277459 h 992496"/>
              <a:gd name="connsiteX30" fmla="*/ 427823 w 828675"/>
              <a:gd name="connsiteY30" fmla="*/ 142607 h 992496"/>
              <a:gd name="connsiteX31" fmla="*/ 457153 w 828675"/>
              <a:gd name="connsiteY31" fmla="*/ 102442 h 992496"/>
              <a:gd name="connsiteX32" fmla="*/ 517819 w 828675"/>
              <a:gd name="connsiteY32" fmla="*/ 2144 h 992496"/>
              <a:gd name="connsiteX0" fmla="*/ 517819 w 848172"/>
              <a:gd name="connsiteY0" fmla="*/ 2144 h 992496"/>
              <a:gd name="connsiteX1" fmla="*/ 567940 w 848172"/>
              <a:gd name="connsiteY1" fmla="*/ 73333 h 992496"/>
              <a:gd name="connsiteX2" fmla="*/ 606441 w 848172"/>
              <a:gd name="connsiteY2" fmla="*/ 158752 h 992496"/>
              <a:gd name="connsiteX3" fmla="*/ 566738 w 848172"/>
              <a:gd name="connsiteY3" fmla="*/ 216208 h 992496"/>
              <a:gd name="connsiteX4" fmla="*/ 716498 w 848172"/>
              <a:gd name="connsiteY4" fmla="*/ 186971 h 992496"/>
              <a:gd name="connsiteX5" fmla="*/ 841407 w 848172"/>
              <a:gd name="connsiteY5" fmla="*/ 180707 h 992496"/>
              <a:gd name="connsiteX6" fmla="*/ 828675 w 848172"/>
              <a:gd name="connsiteY6" fmla="*/ 278121 h 992496"/>
              <a:gd name="connsiteX7" fmla="*/ 804863 w 848172"/>
              <a:gd name="connsiteY7" fmla="*/ 363846 h 992496"/>
              <a:gd name="connsiteX8" fmla="*/ 671513 w 848172"/>
              <a:gd name="connsiteY8" fmla="*/ 568633 h 992496"/>
              <a:gd name="connsiteX9" fmla="*/ 704850 w 848172"/>
              <a:gd name="connsiteY9" fmla="*/ 597208 h 992496"/>
              <a:gd name="connsiteX10" fmla="*/ 728663 w 848172"/>
              <a:gd name="connsiteY10" fmla="*/ 659121 h 992496"/>
              <a:gd name="connsiteX11" fmla="*/ 619125 w 848172"/>
              <a:gd name="connsiteY11" fmla="*/ 644833 h 992496"/>
              <a:gd name="connsiteX12" fmla="*/ 347663 w 848172"/>
              <a:gd name="connsiteY12" fmla="*/ 897246 h 992496"/>
              <a:gd name="connsiteX13" fmla="*/ 95250 w 848172"/>
              <a:gd name="connsiteY13" fmla="*/ 992496 h 992496"/>
              <a:gd name="connsiteX14" fmla="*/ 0 w 848172"/>
              <a:gd name="connsiteY14" fmla="*/ 982971 h 992496"/>
              <a:gd name="connsiteX15" fmla="*/ 4763 w 848172"/>
              <a:gd name="connsiteY15" fmla="*/ 978208 h 992496"/>
              <a:gd name="connsiteX16" fmla="*/ 190500 w 848172"/>
              <a:gd name="connsiteY16" fmla="*/ 887721 h 992496"/>
              <a:gd name="connsiteX17" fmla="*/ 295275 w 848172"/>
              <a:gd name="connsiteY17" fmla="*/ 801996 h 992496"/>
              <a:gd name="connsiteX18" fmla="*/ 357188 w 848172"/>
              <a:gd name="connsiteY18" fmla="*/ 740083 h 992496"/>
              <a:gd name="connsiteX19" fmla="*/ 514350 w 848172"/>
              <a:gd name="connsiteY19" fmla="*/ 587683 h 992496"/>
              <a:gd name="connsiteX20" fmla="*/ 485775 w 848172"/>
              <a:gd name="connsiteY20" fmla="*/ 573396 h 992496"/>
              <a:gd name="connsiteX21" fmla="*/ 376238 w 848172"/>
              <a:gd name="connsiteY21" fmla="*/ 492433 h 992496"/>
              <a:gd name="connsiteX22" fmla="*/ 447675 w 848172"/>
              <a:gd name="connsiteY22" fmla="*/ 478146 h 992496"/>
              <a:gd name="connsiteX23" fmla="*/ 581025 w 848172"/>
              <a:gd name="connsiteY23" fmla="*/ 506721 h 992496"/>
              <a:gd name="connsiteX24" fmla="*/ 714375 w 848172"/>
              <a:gd name="connsiteY24" fmla="*/ 254308 h 992496"/>
              <a:gd name="connsiteX25" fmla="*/ 695325 w 848172"/>
              <a:gd name="connsiteY25" fmla="*/ 230496 h 992496"/>
              <a:gd name="connsiteX26" fmla="*/ 518194 w 848172"/>
              <a:gd name="connsiteY26" fmla="*/ 301933 h 992496"/>
              <a:gd name="connsiteX27" fmla="*/ 438481 w 848172"/>
              <a:gd name="connsiteY27" fmla="*/ 376809 h 992496"/>
              <a:gd name="connsiteX28" fmla="*/ 344503 w 848172"/>
              <a:gd name="connsiteY28" fmla="*/ 368302 h 992496"/>
              <a:gd name="connsiteX29" fmla="*/ 344905 w 848172"/>
              <a:gd name="connsiteY29" fmla="*/ 277459 h 992496"/>
              <a:gd name="connsiteX30" fmla="*/ 427823 w 848172"/>
              <a:gd name="connsiteY30" fmla="*/ 142607 h 992496"/>
              <a:gd name="connsiteX31" fmla="*/ 457153 w 848172"/>
              <a:gd name="connsiteY31" fmla="*/ 102442 h 992496"/>
              <a:gd name="connsiteX32" fmla="*/ 517819 w 848172"/>
              <a:gd name="connsiteY32" fmla="*/ 2144 h 992496"/>
              <a:gd name="connsiteX0" fmla="*/ 517819 w 848172"/>
              <a:gd name="connsiteY0" fmla="*/ 2144 h 992496"/>
              <a:gd name="connsiteX1" fmla="*/ 567940 w 848172"/>
              <a:gd name="connsiteY1" fmla="*/ 73333 h 992496"/>
              <a:gd name="connsiteX2" fmla="*/ 606441 w 848172"/>
              <a:gd name="connsiteY2" fmla="*/ 158752 h 992496"/>
              <a:gd name="connsiteX3" fmla="*/ 566738 w 848172"/>
              <a:gd name="connsiteY3" fmla="*/ 216208 h 992496"/>
              <a:gd name="connsiteX4" fmla="*/ 716498 w 848172"/>
              <a:gd name="connsiteY4" fmla="*/ 186971 h 992496"/>
              <a:gd name="connsiteX5" fmla="*/ 841407 w 848172"/>
              <a:gd name="connsiteY5" fmla="*/ 180707 h 992496"/>
              <a:gd name="connsiteX6" fmla="*/ 828675 w 848172"/>
              <a:gd name="connsiteY6" fmla="*/ 278121 h 992496"/>
              <a:gd name="connsiteX7" fmla="*/ 804863 w 848172"/>
              <a:gd name="connsiteY7" fmla="*/ 363846 h 992496"/>
              <a:gd name="connsiteX8" fmla="*/ 671513 w 848172"/>
              <a:gd name="connsiteY8" fmla="*/ 568633 h 992496"/>
              <a:gd name="connsiteX9" fmla="*/ 704850 w 848172"/>
              <a:gd name="connsiteY9" fmla="*/ 597208 h 992496"/>
              <a:gd name="connsiteX10" fmla="*/ 728663 w 848172"/>
              <a:gd name="connsiteY10" fmla="*/ 659121 h 992496"/>
              <a:gd name="connsiteX11" fmla="*/ 619125 w 848172"/>
              <a:gd name="connsiteY11" fmla="*/ 644833 h 992496"/>
              <a:gd name="connsiteX12" fmla="*/ 347663 w 848172"/>
              <a:gd name="connsiteY12" fmla="*/ 897246 h 992496"/>
              <a:gd name="connsiteX13" fmla="*/ 95250 w 848172"/>
              <a:gd name="connsiteY13" fmla="*/ 992496 h 992496"/>
              <a:gd name="connsiteX14" fmla="*/ 0 w 848172"/>
              <a:gd name="connsiteY14" fmla="*/ 982971 h 992496"/>
              <a:gd name="connsiteX15" fmla="*/ 4763 w 848172"/>
              <a:gd name="connsiteY15" fmla="*/ 978208 h 992496"/>
              <a:gd name="connsiteX16" fmla="*/ 190500 w 848172"/>
              <a:gd name="connsiteY16" fmla="*/ 887721 h 992496"/>
              <a:gd name="connsiteX17" fmla="*/ 295275 w 848172"/>
              <a:gd name="connsiteY17" fmla="*/ 801996 h 992496"/>
              <a:gd name="connsiteX18" fmla="*/ 357188 w 848172"/>
              <a:gd name="connsiteY18" fmla="*/ 740083 h 992496"/>
              <a:gd name="connsiteX19" fmla="*/ 514350 w 848172"/>
              <a:gd name="connsiteY19" fmla="*/ 587683 h 992496"/>
              <a:gd name="connsiteX20" fmla="*/ 485775 w 848172"/>
              <a:gd name="connsiteY20" fmla="*/ 573396 h 992496"/>
              <a:gd name="connsiteX21" fmla="*/ 376238 w 848172"/>
              <a:gd name="connsiteY21" fmla="*/ 492433 h 992496"/>
              <a:gd name="connsiteX22" fmla="*/ 447675 w 848172"/>
              <a:gd name="connsiteY22" fmla="*/ 478146 h 992496"/>
              <a:gd name="connsiteX23" fmla="*/ 581025 w 848172"/>
              <a:gd name="connsiteY23" fmla="*/ 506721 h 992496"/>
              <a:gd name="connsiteX24" fmla="*/ 714375 w 848172"/>
              <a:gd name="connsiteY24" fmla="*/ 254308 h 992496"/>
              <a:gd name="connsiteX25" fmla="*/ 695325 w 848172"/>
              <a:gd name="connsiteY25" fmla="*/ 230496 h 992496"/>
              <a:gd name="connsiteX26" fmla="*/ 518194 w 848172"/>
              <a:gd name="connsiteY26" fmla="*/ 301933 h 992496"/>
              <a:gd name="connsiteX27" fmla="*/ 438481 w 848172"/>
              <a:gd name="connsiteY27" fmla="*/ 376809 h 992496"/>
              <a:gd name="connsiteX28" fmla="*/ 344503 w 848172"/>
              <a:gd name="connsiteY28" fmla="*/ 368302 h 992496"/>
              <a:gd name="connsiteX29" fmla="*/ 344905 w 848172"/>
              <a:gd name="connsiteY29" fmla="*/ 277459 h 992496"/>
              <a:gd name="connsiteX30" fmla="*/ 427823 w 848172"/>
              <a:gd name="connsiteY30" fmla="*/ 142607 h 992496"/>
              <a:gd name="connsiteX31" fmla="*/ 457153 w 848172"/>
              <a:gd name="connsiteY31" fmla="*/ 102442 h 992496"/>
              <a:gd name="connsiteX32" fmla="*/ 517819 w 848172"/>
              <a:gd name="connsiteY32" fmla="*/ 2144 h 992496"/>
              <a:gd name="connsiteX0" fmla="*/ 517819 w 931531"/>
              <a:gd name="connsiteY0" fmla="*/ 2144 h 992496"/>
              <a:gd name="connsiteX1" fmla="*/ 567940 w 931531"/>
              <a:gd name="connsiteY1" fmla="*/ 73333 h 992496"/>
              <a:gd name="connsiteX2" fmla="*/ 606441 w 931531"/>
              <a:gd name="connsiteY2" fmla="*/ 158752 h 992496"/>
              <a:gd name="connsiteX3" fmla="*/ 566738 w 931531"/>
              <a:gd name="connsiteY3" fmla="*/ 216208 h 992496"/>
              <a:gd name="connsiteX4" fmla="*/ 716498 w 931531"/>
              <a:gd name="connsiteY4" fmla="*/ 186971 h 992496"/>
              <a:gd name="connsiteX5" fmla="*/ 929184 w 931531"/>
              <a:gd name="connsiteY5" fmla="*/ 209638 h 992496"/>
              <a:gd name="connsiteX6" fmla="*/ 828675 w 931531"/>
              <a:gd name="connsiteY6" fmla="*/ 278121 h 992496"/>
              <a:gd name="connsiteX7" fmla="*/ 804863 w 931531"/>
              <a:gd name="connsiteY7" fmla="*/ 363846 h 992496"/>
              <a:gd name="connsiteX8" fmla="*/ 671513 w 931531"/>
              <a:gd name="connsiteY8" fmla="*/ 568633 h 992496"/>
              <a:gd name="connsiteX9" fmla="*/ 704850 w 931531"/>
              <a:gd name="connsiteY9" fmla="*/ 597208 h 992496"/>
              <a:gd name="connsiteX10" fmla="*/ 728663 w 931531"/>
              <a:gd name="connsiteY10" fmla="*/ 659121 h 992496"/>
              <a:gd name="connsiteX11" fmla="*/ 619125 w 931531"/>
              <a:gd name="connsiteY11" fmla="*/ 644833 h 992496"/>
              <a:gd name="connsiteX12" fmla="*/ 347663 w 931531"/>
              <a:gd name="connsiteY12" fmla="*/ 897246 h 992496"/>
              <a:gd name="connsiteX13" fmla="*/ 95250 w 931531"/>
              <a:gd name="connsiteY13" fmla="*/ 992496 h 992496"/>
              <a:gd name="connsiteX14" fmla="*/ 0 w 931531"/>
              <a:gd name="connsiteY14" fmla="*/ 982971 h 992496"/>
              <a:gd name="connsiteX15" fmla="*/ 4763 w 931531"/>
              <a:gd name="connsiteY15" fmla="*/ 978208 h 992496"/>
              <a:gd name="connsiteX16" fmla="*/ 190500 w 931531"/>
              <a:gd name="connsiteY16" fmla="*/ 887721 h 992496"/>
              <a:gd name="connsiteX17" fmla="*/ 295275 w 931531"/>
              <a:gd name="connsiteY17" fmla="*/ 801996 h 992496"/>
              <a:gd name="connsiteX18" fmla="*/ 357188 w 931531"/>
              <a:gd name="connsiteY18" fmla="*/ 740083 h 992496"/>
              <a:gd name="connsiteX19" fmla="*/ 514350 w 931531"/>
              <a:gd name="connsiteY19" fmla="*/ 587683 h 992496"/>
              <a:gd name="connsiteX20" fmla="*/ 485775 w 931531"/>
              <a:gd name="connsiteY20" fmla="*/ 573396 h 992496"/>
              <a:gd name="connsiteX21" fmla="*/ 376238 w 931531"/>
              <a:gd name="connsiteY21" fmla="*/ 492433 h 992496"/>
              <a:gd name="connsiteX22" fmla="*/ 447675 w 931531"/>
              <a:gd name="connsiteY22" fmla="*/ 478146 h 992496"/>
              <a:gd name="connsiteX23" fmla="*/ 581025 w 931531"/>
              <a:gd name="connsiteY23" fmla="*/ 506721 h 992496"/>
              <a:gd name="connsiteX24" fmla="*/ 714375 w 931531"/>
              <a:gd name="connsiteY24" fmla="*/ 254308 h 992496"/>
              <a:gd name="connsiteX25" fmla="*/ 695325 w 931531"/>
              <a:gd name="connsiteY25" fmla="*/ 230496 h 992496"/>
              <a:gd name="connsiteX26" fmla="*/ 518194 w 931531"/>
              <a:gd name="connsiteY26" fmla="*/ 301933 h 992496"/>
              <a:gd name="connsiteX27" fmla="*/ 438481 w 931531"/>
              <a:gd name="connsiteY27" fmla="*/ 376809 h 992496"/>
              <a:gd name="connsiteX28" fmla="*/ 344503 w 931531"/>
              <a:gd name="connsiteY28" fmla="*/ 368302 h 992496"/>
              <a:gd name="connsiteX29" fmla="*/ 344905 w 931531"/>
              <a:gd name="connsiteY29" fmla="*/ 277459 h 992496"/>
              <a:gd name="connsiteX30" fmla="*/ 427823 w 931531"/>
              <a:gd name="connsiteY30" fmla="*/ 142607 h 992496"/>
              <a:gd name="connsiteX31" fmla="*/ 457153 w 931531"/>
              <a:gd name="connsiteY31" fmla="*/ 102442 h 992496"/>
              <a:gd name="connsiteX32" fmla="*/ 517819 w 931531"/>
              <a:gd name="connsiteY32" fmla="*/ 2144 h 992496"/>
              <a:gd name="connsiteX0" fmla="*/ 517819 w 906273"/>
              <a:gd name="connsiteY0" fmla="*/ 2144 h 992496"/>
              <a:gd name="connsiteX1" fmla="*/ 567940 w 906273"/>
              <a:gd name="connsiteY1" fmla="*/ 73333 h 992496"/>
              <a:gd name="connsiteX2" fmla="*/ 606441 w 906273"/>
              <a:gd name="connsiteY2" fmla="*/ 158752 h 992496"/>
              <a:gd name="connsiteX3" fmla="*/ 566738 w 906273"/>
              <a:gd name="connsiteY3" fmla="*/ 216208 h 992496"/>
              <a:gd name="connsiteX4" fmla="*/ 716498 w 906273"/>
              <a:gd name="connsiteY4" fmla="*/ 186971 h 992496"/>
              <a:gd name="connsiteX5" fmla="*/ 903367 w 906273"/>
              <a:gd name="connsiteY5" fmla="*/ 225912 h 992496"/>
              <a:gd name="connsiteX6" fmla="*/ 828675 w 906273"/>
              <a:gd name="connsiteY6" fmla="*/ 278121 h 992496"/>
              <a:gd name="connsiteX7" fmla="*/ 804863 w 906273"/>
              <a:gd name="connsiteY7" fmla="*/ 363846 h 992496"/>
              <a:gd name="connsiteX8" fmla="*/ 671513 w 906273"/>
              <a:gd name="connsiteY8" fmla="*/ 568633 h 992496"/>
              <a:gd name="connsiteX9" fmla="*/ 704850 w 906273"/>
              <a:gd name="connsiteY9" fmla="*/ 597208 h 992496"/>
              <a:gd name="connsiteX10" fmla="*/ 728663 w 906273"/>
              <a:gd name="connsiteY10" fmla="*/ 659121 h 992496"/>
              <a:gd name="connsiteX11" fmla="*/ 619125 w 906273"/>
              <a:gd name="connsiteY11" fmla="*/ 644833 h 992496"/>
              <a:gd name="connsiteX12" fmla="*/ 347663 w 906273"/>
              <a:gd name="connsiteY12" fmla="*/ 897246 h 992496"/>
              <a:gd name="connsiteX13" fmla="*/ 95250 w 906273"/>
              <a:gd name="connsiteY13" fmla="*/ 992496 h 992496"/>
              <a:gd name="connsiteX14" fmla="*/ 0 w 906273"/>
              <a:gd name="connsiteY14" fmla="*/ 982971 h 992496"/>
              <a:gd name="connsiteX15" fmla="*/ 4763 w 906273"/>
              <a:gd name="connsiteY15" fmla="*/ 978208 h 992496"/>
              <a:gd name="connsiteX16" fmla="*/ 190500 w 906273"/>
              <a:gd name="connsiteY16" fmla="*/ 887721 h 992496"/>
              <a:gd name="connsiteX17" fmla="*/ 295275 w 906273"/>
              <a:gd name="connsiteY17" fmla="*/ 801996 h 992496"/>
              <a:gd name="connsiteX18" fmla="*/ 357188 w 906273"/>
              <a:gd name="connsiteY18" fmla="*/ 740083 h 992496"/>
              <a:gd name="connsiteX19" fmla="*/ 514350 w 906273"/>
              <a:gd name="connsiteY19" fmla="*/ 587683 h 992496"/>
              <a:gd name="connsiteX20" fmla="*/ 485775 w 906273"/>
              <a:gd name="connsiteY20" fmla="*/ 573396 h 992496"/>
              <a:gd name="connsiteX21" fmla="*/ 376238 w 906273"/>
              <a:gd name="connsiteY21" fmla="*/ 492433 h 992496"/>
              <a:gd name="connsiteX22" fmla="*/ 447675 w 906273"/>
              <a:gd name="connsiteY22" fmla="*/ 478146 h 992496"/>
              <a:gd name="connsiteX23" fmla="*/ 581025 w 906273"/>
              <a:gd name="connsiteY23" fmla="*/ 506721 h 992496"/>
              <a:gd name="connsiteX24" fmla="*/ 714375 w 906273"/>
              <a:gd name="connsiteY24" fmla="*/ 254308 h 992496"/>
              <a:gd name="connsiteX25" fmla="*/ 695325 w 906273"/>
              <a:gd name="connsiteY25" fmla="*/ 230496 h 992496"/>
              <a:gd name="connsiteX26" fmla="*/ 518194 w 906273"/>
              <a:gd name="connsiteY26" fmla="*/ 301933 h 992496"/>
              <a:gd name="connsiteX27" fmla="*/ 438481 w 906273"/>
              <a:gd name="connsiteY27" fmla="*/ 376809 h 992496"/>
              <a:gd name="connsiteX28" fmla="*/ 344503 w 906273"/>
              <a:gd name="connsiteY28" fmla="*/ 368302 h 992496"/>
              <a:gd name="connsiteX29" fmla="*/ 344905 w 906273"/>
              <a:gd name="connsiteY29" fmla="*/ 277459 h 992496"/>
              <a:gd name="connsiteX30" fmla="*/ 427823 w 906273"/>
              <a:gd name="connsiteY30" fmla="*/ 142607 h 992496"/>
              <a:gd name="connsiteX31" fmla="*/ 457153 w 906273"/>
              <a:gd name="connsiteY31" fmla="*/ 102442 h 992496"/>
              <a:gd name="connsiteX32" fmla="*/ 517819 w 906273"/>
              <a:gd name="connsiteY32" fmla="*/ 2144 h 992496"/>
              <a:gd name="connsiteX0" fmla="*/ 517819 w 910426"/>
              <a:gd name="connsiteY0" fmla="*/ 2144 h 992496"/>
              <a:gd name="connsiteX1" fmla="*/ 567940 w 910426"/>
              <a:gd name="connsiteY1" fmla="*/ 73333 h 992496"/>
              <a:gd name="connsiteX2" fmla="*/ 606441 w 910426"/>
              <a:gd name="connsiteY2" fmla="*/ 158752 h 992496"/>
              <a:gd name="connsiteX3" fmla="*/ 566738 w 910426"/>
              <a:gd name="connsiteY3" fmla="*/ 216208 h 992496"/>
              <a:gd name="connsiteX4" fmla="*/ 716498 w 910426"/>
              <a:gd name="connsiteY4" fmla="*/ 186971 h 992496"/>
              <a:gd name="connsiteX5" fmla="*/ 903367 w 910426"/>
              <a:gd name="connsiteY5" fmla="*/ 225912 h 992496"/>
              <a:gd name="connsiteX6" fmla="*/ 864818 w 910426"/>
              <a:gd name="connsiteY6" fmla="*/ 328750 h 992496"/>
              <a:gd name="connsiteX7" fmla="*/ 804863 w 910426"/>
              <a:gd name="connsiteY7" fmla="*/ 363846 h 992496"/>
              <a:gd name="connsiteX8" fmla="*/ 671513 w 910426"/>
              <a:gd name="connsiteY8" fmla="*/ 568633 h 992496"/>
              <a:gd name="connsiteX9" fmla="*/ 704850 w 910426"/>
              <a:gd name="connsiteY9" fmla="*/ 597208 h 992496"/>
              <a:gd name="connsiteX10" fmla="*/ 728663 w 910426"/>
              <a:gd name="connsiteY10" fmla="*/ 659121 h 992496"/>
              <a:gd name="connsiteX11" fmla="*/ 619125 w 910426"/>
              <a:gd name="connsiteY11" fmla="*/ 644833 h 992496"/>
              <a:gd name="connsiteX12" fmla="*/ 347663 w 910426"/>
              <a:gd name="connsiteY12" fmla="*/ 897246 h 992496"/>
              <a:gd name="connsiteX13" fmla="*/ 95250 w 910426"/>
              <a:gd name="connsiteY13" fmla="*/ 992496 h 992496"/>
              <a:gd name="connsiteX14" fmla="*/ 0 w 910426"/>
              <a:gd name="connsiteY14" fmla="*/ 982971 h 992496"/>
              <a:gd name="connsiteX15" fmla="*/ 4763 w 910426"/>
              <a:gd name="connsiteY15" fmla="*/ 978208 h 992496"/>
              <a:gd name="connsiteX16" fmla="*/ 190500 w 910426"/>
              <a:gd name="connsiteY16" fmla="*/ 887721 h 992496"/>
              <a:gd name="connsiteX17" fmla="*/ 295275 w 910426"/>
              <a:gd name="connsiteY17" fmla="*/ 801996 h 992496"/>
              <a:gd name="connsiteX18" fmla="*/ 357188 w 910426"/>
              <a:gd name="connsiteY18" fmla="*/ 740083 h 992496"/>
              <a:gd name="connsiteX19" fmla="*/ 514350 w 910426"/>
              <a:gd name="connsiteY19" fmla="*/ 587683 h 992496"/>
              <a:gd name="connsiteX20" fmla="*/ 485775 w 910426"/>
              <a:gd name="connsiteY20" fmla="*/ 573396 h 992496"/>
              <a:gd name="connsiteX21" fmla="*/ 376238 w 910426"/>
              <a:gd name="connsiteY21" fmla="*/ 492433 h 992496"/>
              <a:gd name="connsiteX22" fmla="*/ 447675 w 910426"/>
              <a:gd name="connsiteY22" fmla="*/ 478146 h 992496"/>
              <a:gd name="connsiteX23" fmla="*/ 581025 w 910426"/>
              <a:gd name="connsiteY23" fmla="*/ 506721 h 992496"/>
              <a:gd name="connsiteX24" fmla="*/ 714375 w 910426"/>
              <a:gd name="connsiteY24" fmla="*/ 254308 h 992496"/>
              <a:gd name="connsiteX25" fmla="*/ 695325 w 910426"/>
              <a:gd name="connsiteY25" fmla="*/ 230496 h 992496"/>
              <a:gd name="connsiteX26" fmla="*/ 518194 w 910426"/>
              <a:gd name="connsiteY26" fmla="*/ 301933 h 992496"/>
              <a:gd name="connsiteX27" fmla="*/ 438481 w 910426"/>
              <a:gd name="connsiteY27" fmla="*/ 376809 h 992496"/>
              <a:gd name="connsiteX28" fmla="*/ 344503 w 910426"/>
              <a:gd name="connsiteY28" fmla="*/ 368302 h 992496"/>
              <a:gd name="connsiteX29" fmla="*/ 344905 w 910426"/>
              <a:gd name="connsiteY29" fmla="*/ 277459 h 992496"/>
              <a:gd name="connsiteX30" fmla="*/ 427823 w 910426"/>
              <a:gd name="connsiteY30" fmla="*/ 142607 h 992496"/>
              <a:gd name="connsiteX31" fmla="*/ 457153 w 910426"/>
              <a:gd name="connsiteY31" fmla="*/ 102442 h 992496"/>
              <a:gd name="connsiteX32" fmla="*/ 517819 w 910426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671513 w 910262"/>
              <a:gd name="connsiteY8" fmla="*/ 568633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581025 w 910262"/>
              <a:gd name="connsiteY23" fmla="*/ 506721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581025 w 910262"/>
              <a:gd name="connsiteY23" fmla="*/ 506721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19125 w 910262"/>
              <a:gd name="connsiteY11" fmla="*/ 644833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601678 w 910262"/>
              <a:gd name="connsiteY23" fmla="*/ 515762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2496"/>
              <a:gd name="connsiteX1" fmla="*/ 567940 w 910262"/>
              <a:gd name="connsiteY1" fmla="*/ 73333 h 992496"/>
              <a:gd name="connsiteX2" fmla="*/ 606441 w 910262"/>
              <a:gd name="connsiteY2" fmla="*/ 158752 h 992496"/>
              <a:gd name="connsiteX3" fmla="*/ 566738 w 910262"/>
              <a:gd name="connsiteY3" fmla="*/ 216208 h 992496"/>
              <a:gd name="connsiteX4" fmla="*/ 716498 w 910262"/>
              <a:gd name="connsiteY4" fmla="*/ 186971 h 992496"/>
              <a:gd name="connsiteX5" fmla="*/ 903367 w 910262"/>
              <a:gd name="connsiteY5" fmla="*/ 225912 h 992496"/>
              <a:gd name="connsiteX6" fmla="*/ 864818 w 910262"/>
              <a:gd name="connsiteY6" fmla="*/ 328750 h 992496"/>
              <a:gd name="connsiteX7" fmla="*/ 815190 w 910262"/>
              <a:gd name="connsiteY7" fmla="*/ 465104 h 992496"/>
              <a:gd name="connsiteX8" fmla="*/ 717983 w 910262"/>
              <a:gd name="connsiteY8" fmla="*/ 626495 h 992496"/>
              <a:gd name="connsiteX9" fmla="*/ 704850 w 910262"/>
              <a:gd name="connsiteY9" fmla="*/ 597208 h 992496"/>
              <a:gd name="connsiteX10" fmla="*/ 728663 w 910262"/>
              <a:gd name="connsiteY10" fmla="*/ 659121 h 992496"/>
              <a:gd name="connsiteX11" fmla="*/ 655269 w 910262"/>
              <a:gd name="connsiteY11" fmla="*/ 738858 h 992496"/>
              <a:gd name="connsiteX12" fmla="*/ 347663 w 910262"/>
              <a:gd name="connsiteY12" fmla="*/ 897246 h 992496"/>
              <a:gd name="connsiteX13" fmla="*/ 95250 w 910262"/>
              <a:gd name="connsiteY13" fmla="*/ 992496 h 992496"/>
              <a:gd name="connsiteX14" fmla="*/ 0 w 910262"/>
              <a:gd name="connsiteY14" fmla="*/ 982971 h 992496"/>
              <a:gd name="connsiteX15" fmla="*/ 4763 w 910262"/>
              <a:gd name="connsiteY15" fmla="*/ 978208 h 992496"/>
              <a:gd name="connsiteX16" fmla="*/ 190500 w 910262"/>
              <a:gd name="connsiteY16" fmla="*/ 887721 h 992496"/>
              <a:gd name="connsiteX17" fmla="*/ 295275 w 910262"/>
              <a:gd name="connsiteY17" fmla="*/ 801996 h 992496"/>
              <a:gd name="connsiteX18" fmla="*/ 357188 w 910262"/>
              <a:gd name="connsiteY18" fmla="*/ 740083 h 992496"/>
              <a:gd name="connsiteX19" fmla="*/ 514350 w 910262"/>
              <a:gd name="connsiteY19" fmla="*/ 587683 h 992496"/>
              <a:gd name="connsiteX20" fmla="*/ 485775 w 910262"/>
              <a:gd name="connsiteY20" fmla="*/ 573396 h 992496"/>
              <a:gd name="connsiteX21" fmla="*/ 376238 w 910262"/>
              <a:gd name="connsiteY21" fmla="*/ 492433 h 992496"/>
              <a:gd name="connsiteX22" fmla="*/ 447675 w 910262"/>
              <a:gd name="connsiteY22" fmla="*/ 478146 h 992496"/>
              <a:gd name="connsiteX23" fmla="*/ 601678 w 910262"/>
              <a:gd name="connsiteY23" fmla="*/ 515762 h 992496"/>
              <a:gd name="connsiteX24" fmla="*/ 714375 w 910262"/>
              <a:gd name="connsiteY24" fmla="*/ 254308 h 992496"/>
              <a:gd name="connsiteX25" fmla="*/ 695325 w 910262"/>
              <a:gd name="connsiteY25" fmla="*/ 230496 h 992496"/>
              <a:gd name="connsiteX26" fmla="*/ 518194 w 910262"/>
              <a:gd name="connsiteY26" fmla="*/ 301933 h 992496"/>
              <a:gd name="connsiteX27" fmla="*/ 438481 w 910262"/>
              <a:gd name="connsiteY27" fmla="*/ 376809 h 992496"/>
              <a:gd name="connsiteX28" fmla="*/ 344503 w 910262"/>
              <a:gd name="connsiteY28" fmla="*/ 368302 h 992496"/>
              <a:gd name="connsiteX29" fmla="*/ 344905 w 910262"/>
              <a:gd name="connsiteY29" fmla="*/ 277459 h 992496"/>
              <a:gd name="connsiteX30" fmla="*/ 427823 w 910262"/>
              <a:gd name="connsiteY30" fmla="*/ 142607 h 992496"/>
              <a:gd name="connsiteX31" fmla="*/ 457153 w 910262"/>
              <a:gd name="connsiteY31" fmla="*/ 102442 h 992496"/>
              <a:gd name="connsiteX32" fmla="*/ 517819 w 910262"/>
              <a:gd name="connsiteY32" fmla="*/ 2144 h 992496"/>
              <a:gd name="connsiteX0" fmla="*/ 517819 w 910262"/>
              <a:gd name="connsiteY0" fmla="*/ 2144 h 996410"/>
              <a:gd name="connsiteX1" fmla="*/ 567940 w 910262"/>
              <a:gd name="connsiteY1" fmla="*/ 73333 h 996410"/>
              <a:gd name="connsiteX2" fmla="*/ 606441 w 910262"/>
              <a:gd name="connsiteY2" fmla="*/ 158752 h 996410"/>
              <a:gd name="connsiteX3" fmla="*/ 566738 w 910262"/>
              <a:gd name="connsiteY3" fmla="*/ 216208 h 996410"/>
              <a:gd name="connsiteX4" fmla="*/ 716498 w 910262"/>
              <a:gd name="connsiteY4" fmla="*/ 186971 h 996410"/>
              <a:gd name="connsiteX5" fmla="*/ 903367 w 910262"/>
              <a:gd name="connsiteY5" fmla="*/ 225912 h 996410"/>
              <a:gd name="connsiteX6" fmla="*/ 864818 w 910262"/>
              <a:gd name="connsiteY6" fmla="*/ 328750 h 996410"/>
              <a:gd name="connsiteX7" fmla="*/ 815190 w 910262"/>
              <a:gd name="connsiteY7" fmla="*/ 465104 h 996410"/>
              <a:gd name="connsiteX8" fmla="*/ 717983 w 910262"/>
              <a:gd name="connsiteY8" fmla="*/ 626495 h 996410"/>
              <a:gd name="connsiteX9" fmla="*/ 704850 w 910262"/>
              <a:gd name="connsiteY9" fmla="*/ 597208 h 996410"/>
              <a:gd name="connsiteX10" fmla="*/ 728663 w 910262"/>
              <a:gd name="connsiteY10" fmla="*/ 659121 h 996410"/>
              <a:gd name="connsiteX11" fmla="*/ 655269 w 910262"/>
              <a:gd name="connsiteY11" fmla="*/ 738858 h 996410"/>
              <a:gd name="connsiteX12" fmla="*/ 488795 w 910262"/>
              <a:gd name="connsiteY12" fmla="*/ 918944 h 996410"/>
              <a:gd name="connsiteX13" fmla="*/ 95250 w 910262"/>
              <a:gd name="connsiteY13" fmla="*/ 992496 h 996410"/>
              <a:gd name="connsiteX14" fmla="*/ 0 w 910262"/>
              <a:gd name="connsiteY14" fmla="*/ 982971 h 996410"/>
              <a:gd name="connsiteX15" fmla="*/ 4763 w 910262"/>
              <a:gd name="connsiteY15" fmla="*/ 978208 h 996410"/>
              <a:gd name="connsiteX16" fmla="*/ 190500 w 910262"/>
              <a:gd name="connsiteY16" fmla="*/ 887721 h 996410"/>
              <a:gd name="connsiteX17" fmla="*/ 295275 w 910262"/>
              <a:gd name="connsiteY17" fmla="*/ 801996 h 996410"/>
              <a:gd name="connsiteX18" fmla="*/ 357188 w 910262"/>
              <a:gd name="connsiteY18" fmla="*/ 740083 h 996410"/>
              <a:gd name="connsiteX19" fmla="*/ 514350 w 910262"/>
              <a:gd name="connsiteY19" fmla="*/ 587683 h 996410"/>
              <a:gd name="connsiteX20" fmla="*/ 485775 w 910262"/>
              <a:gd name="connsiteY20" fmla="*/ 573396 h 996410"/>
              <a:gd name="connsiteX21" fmla="*/ 376238 w 910262"/>
              <a:gd name="connsiteY21" fmla="*/ 492433 h 996410"/>
              <a:gd name="connsiteX22" fmla="*/ 447675 w 910262"/>
              <a:gd name="connsiteY22" fmla="*/ 478146 h 996410"/>
              <a:gd name="connsiteX23" fmla="*/ 601678 w 910262"/>
              <a:gd name="connsiteY23" fmla="*/ 515762 h 996410"/>
              <a:gd name="connsiteX24" fmla="*/ 714375 w 910262"/>
              <a:gd name="connsiteY24" fmla="*/ 254308 h 996410"/>
              <a:gd name="connsiteX25" fmla="*/ 695325 w 910262"/>
              <a:gd name="connsiteY25" fmla="*/ 230496 h 996410"/>
              <a:gd name="connsiteX26" fmla="*/ 518194 w 910262"/>
              <a:gd name="connsiteY26" fmla="*/ 301933 h 996410"/>
              <a:gd name="connsiteX27" fmla="*/ 438481 w 910262"/>
              <a:gd name="connsiteY27" fmla="*/ 376809 h 996410"/>
              <a:gd name="connsiteX28" fmla="*/ 344503 w 910262"/>
              <a:gd name="connsiteY28" fmla="*/ 368302 h 996410"/>
              <a:gd name="connsiteX29" fmla="*/ 344905 w 910262"/>
              <a:gd name="connsiteY29" fmla="*/ 277459 h 996410"/>
              <a:gd name="connsiteX30" fmla="*/ 427823 w 910262"/>
              <a:gd name="connsiteY30" fmla="*/ 142607 h 996410"/>
              <a:gd name="connsiteX31" fmla="*/ 457153 w 910262"/>
              <a:gd name="connsiteY31" fmla="*/ 102442 h 996410"/>
              <a:gd name="connsiteX32" fmla="*/ 517819 w 910262"/>
              <a:gd name="connsiteY32" fmla="*/ 2144 h 996410"/>
              <a:gd name="connsiteX0" fmla="*/ 517819 w 910262"/>
              <a:gd name="connsiteY0" fmla="*/ 2144 h 1023127"/>
              <a:gd name="connsiteX1" fmla="*/ 567940 w 910262"/>
              <a:gd name="connsiteY1" fmla="*/ 73333 h 1023127"/>
              <a:gd name="connsiteX2" fmla="*/ 606441 w 910262"/>
              <a:gd name="connsiteY2" fmla="*/ 158752 h 1023127"/>
              <a:gd name="connsiteX3" fmla="*/ 566738 w 910262"/>
              <a:gd name="connsiteY3" fmla="*/ 216208 h 1023127"/>
              <a:gd name="connsiteX4" fmla="*/ 716498 w 910262"/>
              <a:gd name="connsiteY4" fmla="*/ 186971 h 1023127"/>
              <a:gd name="connsiteX5" fmla="*/ 903367 w 910262"/>
              <a:gd name="connsiteY5" fmla="*/ 225912 h 1023127"/>
              <a:gd name="connsiteX6" fmla="*/ 864818 w 910262"/>
              <a:gd name="connsiteY6" fmla="*/ 328750 h 1023127"/>
              <a:gd name="connsiteX7" fmla="*/ 815190 w 910262"/>
              <a:gd name="connsiteY7" fmla="*/ 465104 h 1023127"/>
              <a:gd name="connsiteX8" fmla="*/ 717983 w 910262"/>
              <a:gd name="connsiteY8" fmla="*/ 626495 h 1023127"/>
              <a:gd name="connsiteX9" fmla="*/ 704850 w 910262"/>
              <a:gd name="connsiteY9" fmla="*/ 597208 h 1023127"/>
              <a:gd name="connsiteX10" fmla="*/ 728663 w 910262"/>
              <a:gd name="connsiteY10" fmla="*/ 659121 h 1023127"/>
              <a:gd name="connsiteX11" fmla="*/ 655269 w 910262"/>
              <a:gd name="connsiteY11" fmla="*/ 738858 h 1023127"/>
              <a:gd name="connsiteX12" fmla="*/ 488795 w 910262"/>
              <a:gd name="connsiteY12" fmla="*/ 918944 h 1023127"/>
              <a:gd name="connsiteX13" fmla="*/ 241545 w 910262"/>
              <a:gd name="connsiteY13" fmla="*/ 1021427 h 1023127"/>
              <a:gd name="connsiteX14" fmla="*/ 0 w 910262"/>
              <a:gd name="connsiteY14" fmla="*/ 982971 h 1023127"/>
              <a:gd name="connsiteX15" fmla="*/ 4763 w 910262"/>
              <a:gd name="connsiteY15" fmla="*/ 978208 h 1023127"/>
              <a:gd name="connsiteX16" fmla="*/ 190500 w 910262"/>
              <a:gd name="connsiteY16" fmla="*/ 887721 h 1023127"/>
              <a:gd name="connsiteX17" fmla="*/ 295275 w 910262"/>
              <a:gd name="connsiteY17" fmla="*/ 801996 h 1023127"/>
              <a:gd name="connsiteX18" fmla="*/ 357188 w 910262"/>
              <a:gd name="connsiteY18" fmla="*/ 740083 h 1023127"/>
              <a:gd name="connsiteX19" fmla="*/ 514350 w 910262"/>
              <a:gd name="connsiteY19" fmla="*/ 587683 h 1023127"/>
              <a:gd name="connsiteX20" fmla="*/ 485775 w 910262"/>
              <a:gd name="connsiteY20" fmla="*/ 573396 h 1023127"/>
              <a:gd name="connsiteX21" fmla="*/ 376238 w 910262"/>
              <a:gd name="connsiteY21" fmla="*/ 492433 h 1023127"/>
              <a:gd name="connsiteX22" fmla="*/ 447675 w 910262"/>
              <a:gd name="connsiteY22" fmla="*/ 478146 h 1023127"/>
              <a:gd name="connsiteX23" fmla="*/ 601678 w 910262"/>
              <a:gd name="connsiteY23" fmla="*/ 515762 h 1023127"/>
              <a:gd name="connsiteX24" fmla="*/ 714375 w 910262"/>
              <a:gd name="connsiteY24" fmla="*/ 254308 h 1023127"/>
              <a:gd name="connsiteX25" fmla="*/ 695325 w 910262"/>
              <a:gd name="connsiteY25" fmla="*/ 230496 h 1023127"/>
              <a:gd name="connsiteX26" fmla="*/ 518194 w 910262"/>
              <a:gd name="connsiteY26" fmla="*/ 301933 h 1023127"/>
              <a:gd name="connsiteX27" fmla="*/ 438481 w 910262"/>
              <a:gd name="connsiteY27" fmla="*/ 376809 h 1023127"/>
              <a:gd name="connsiteX28" fmla="*/ 344503 w 910262"/>
              <a:gd name="connsiteY28" fmla="*/ 368302 h 1023127"/>
              <a:gd name="connsiteX29" fmla="*/ 344905 w 910262"/>
              <a:gd name="connsiteY29" fmla="*/ 277459 h 1023127"/>
              <a:gd name="connsiteX30" fmla="*/ 427823 w 910262"/>
              <a:gd name="connsiteY30" fmla="*/ 142607 h 1023127"/>
              <a:gd name="connsiteX31" fmla="*/ 457153 w 910262"/>
              <a:gd name="connsiteY31" fmla="*/ 102442 h 1023127"/>
              <a:gd name="connsiteX32" fmla="*/ 517819 w 910262"/>
              <a:gd name="connsiteY32" fmla="*/ 2144 h 1023127"/>
              <a:gd name="connsiteX0" fmla="*/ 517819 w 910262"/>
              <a:gd name="connsiteY0" fmla="*/ 2144 h 1023127"/>
              <a:gd name="connsiteX1" fmla="*/ 567940 w 910262"/>
              <a:gd name="connsiteY1" fmla="*/ 73333 h 1023127"/>
              <a:gd name="connsiteX2" fmla="*/ 606441 w 910262"/>
              <a:gd name="connsiteY2" fmla="*/ 158752 h 1023127"/>
              <a:gd name="connsiteX3" fmla="*/ 566738 w 910262"/>
              <a:gd name="connsiteY3" fmla="*/ 216208 h 1023127"/>
              <a:gd name="connsiteX4" fmla="*/ 716498 w 910262"/>
              <a:gd name="connsiteY4" fmla="*/ 186971 h 1023127"/>
              <a:gd name="connsiteX5" fmla="*/ 903367 w 910262"/>
              <a:gd name="connsiteY5" fmla="*/ 225912 h 1023127"/>
              <a:gd name="connsiteX6" fmla="*/ 864818 w 910262"/>
              <a:gd name="connsiteY6" fmla="*/ 328750 h 1023127"/>
              <a:gd name="connsiteX7" fmla="*/ 815190 w 910262"/>
              <a:gd name="connsiteY7" fmla="*/ 465104 h 1023127"/>
              <a:gd name="connsiteX8" fmla="*/ 717983 w 910262"/>
              <a:gd name="connsiteY8" fmla="*/ 626495 h 1023127"/>
              <a:gd name="connsiteX9" fmla="*/ 704850 w 910262"/>
              <a:gd name="connsiteY9" fmla="*/ 597208 h 1023127"/>
              <a:gd name="connsiteX10" fmla="*/ 728663 w 910262"/>
              <a:gd name="connsiteY10" fmla="*/ 659121 h 1023127"/>
              <a:gd name="connsiteX11" fmla="*/ 655269 w 910262"/>
              <a:gd name="connsiteY11" fmla="*/ 738858 h 1023127"/>
              <a:gd name="connsiteX12" fmla="*/ 488795 w 910262"/>
              <a:gd name="connsiteY12" fmla="*/ 918944 h 1023127"/>
              <a:gd name="connsiteX13" fmla="*/ 241545 w 910262"/>
              <a:gd name="connsiteY13" fmla="*/ 1021427 h 1023127"/>
              <a:gd name="connsiteX14" fmla="*/ 0 w 910262"/>
              <a:gd name="connsiteY14" fmla="*/ 982971 h 1023127"/>
              <a:gd name="connsiteX15" fmla="*/ 147616 w 910262"/>
              <a:gd name="connsiteY15" fmla="*/ 989057 h 1023127"/>
              <a:gd name="connsiteX16" fmla="*/ 190500 w 910262"/>
              <a:gd name="connsiteY16" fmla="*/ 887721 h 1023127"/>
              <a:gd name="connsiteX17" fmla="*/ 295275 w 910262"/>
              <a:gd name="connsiteY17" fmla="*/ 801996 h 1023127"/>
              <a:gd name="connsiteX18" fmla="*/ 357188 w 910262"/>
              <a:gd name="connsiteY18" fmla="*/ 740083 h 1023127"/>
              <a:gd name="connsiteX19" fmla="*/ 514350 w 910262"/>
              <a:gd name="connsiteY19" fmla="*/ 587683 h 1023127"/>
              <a:gd name="connsiteX20" fmla="*/ 485775 w 910262"/>
              <a:gd name="connsiteY20" fmla="*/ 573396 h 1023127"/>
              <a:gd name="connsiteX21" fmla="*/ 376238 w 910262"/>
              <a:gd name="connsiteY21" fmla="*/ 492433 h 1023127"/>
              <a:gd name="connsiteX22" fmla="*/ 447675 w 910262"/>
              <a:gd name="connsiteY22" fmla="*/ 478146 h 1023127"/>
              <a:gd name="connsiteX23" fmla="*/ 601678 w 910262"/>
              <a:gd name="connsiteY23" fmla="*/ 515762 h 1023127"/>
              <a:gd name="connsiteX24" fmla="*/ 714375 w 910262"/>
              <a:gd name="connsiteY24" fmla="*/ 254308 h 1023127"/>
              <a:gd name="connsiteX25" fmla="*/ 695325 w 910262"/>
              <a:gd name="connsiteY25" fmla="*/ 230496 h 1023127"/>
              <a:gd name="connsiteX26" fmla="*/ 518194 w 910262"/>
              <a:gd name="connsiteY26" fmla="*/ 301933 h 1023127"/>
              <a:gd name="connsiteX27" fmla="*/ 438481 w 910262"/>
              <a:gd name="connsiteY27" fmla="*/ 376809 h 1023127"/>
              <a:gd name="connsiteX28" fmla="*/ 344503 w 910262"/>
              <a:gd name="connsiteY28" fmla="*/ 368302 h 1023127"/>
              <a:gd name="connsiteX29" fmla="*/ 344905 w 910262"/>
              <a:gd name="connsiteY29" fmla="*/ 277459 h 1023127"/>
              <a:gd name="connsiteX30" fmla="*/ 427823 w 910262"/>
              <a:gd name="connsiteY30" fmla="*/ 142607 h 1023127"/>
              <a:gd name="connsiteX31" fmla="*/ 457153 w 910262"/>
              <a:gd name="connsiteY31" fmla="*/ 102442 h 1023127"/>
              <a:gd name="connsiteX32" fmla="*/ 517819 w 910262"/>
              <a:gd name="connsiteY32" fmla="*/ 2144 h 1023127"/>
              <a:gd name="connsiteX0" fmla="*/ 471349 w 863792"/>
              <a:gd name="connsiteY0" fmla="*/ 2144 h 1068866"/>
              <a:gd name="connsiteX1" fmla="*/ 521470 w 863792"/>
              <a:gd name="connsiteY1" fmla="*/ 73333 h 1068866"/>
              <a:gd name="connsiteX2" fmla="*/ 559971 w 863792"/>
              <a:gd name="connsiteY2" fmla="*/ 158752 h 1068866"/>
              <a:gd name="connsiteX3" fmla="*/ 520268 w 863792"/>
              <a:gd name="connsiteY3" fmla="*/ 216208 h 1068866"/>
              <a:gd name="connsiteX4" fmla="*/ 670028 w 863792"/>
              <a:gd name="connsiteY4" fmla="*/ 186971 h 1068866"/>
              <a:gd name="connsiteX5" fmla="*/ 856897 w 863792"/>
              <a:gd name="connsiteY5" fmla="*/ 225912 h 1068866"/>
              <a:gd name="connsiteX6" fmla="*/ 818348 w 863792"/>
              <a:gd name="connsiteY6" fmla="*/ 328750 h 1068866"/>
              <a:gd name="connsiteX7" fmla="*/ 768720 w 863792"/>
              <a:gd name="connsiteY7" fmla="*/ 465104 h 1068866"/>
              <a:gd name="connsiteX8" fmla="*/ 671513 w 863792"/>
              <a:gd name="connsiteY8" fmla="*/ 626495 h 1068866"/>
              <a:gd name="connsiteX9" fmla="*/ 658380 w 863792"/>
              <a:gd name="connsiteY9" fmla="*/ 597208 h 1068866"/>
              <a:gd name="connsiteX10" fmla="*/ 682193 w 863792"/>
              <a:gd name="connsiteY10" fmla="*/ 659121 h 1068866"/>
              <a:gd name="connsiteX11" fmla="*/ 608799 w 863792"/>
              <a:gd name="connsiteY11" fmla="*/ 738858 h 1068866"/>
              <a:gd name="connsiteX12" fmla="*/ 442325 w 863792"/>
              <a:gd name="connsiteY12" fmla="*/ 918944 h 1068866"/>
              <a:gd name="connsiteX13" fmla="*/ 195075 w 863792"/>
              <a:gd name="connsiteY13" fmla="*/ 1021427 h 1068866"/>
              <a:gd name="connsiteX14" fmla="*/ 0 w 863792"/>
              <a:gd name="connsiteY14" fmla="*/ 1067955 h 1068866"/>
              <a:gd name="connsiteX15" fmla="*/ 101146 w 863792"/>
              <a:gd name="connsiteY15" fmla="*/ 989057 h 1068866"/>
              <a:gd name="connsiteX16" fmla="*/ 144030 w 863792"/>
              <a:gd name="connsiteY16" fmla="*/ 887721 h 1068866"/>
              <a:gd name="connsiteX17" fmla="*/ 248805 w 863792"/>
              <a:gd name="connsiteY17" fmla="*/ 801996 h 1068866"/>
              <a:gd name="connsiteX18" fmla="*/ 310718 w 863792"/>
              <a:gd name="connsiteY18" fmla="*/ 740083 h 1068866"/>
              <a:gd name="connsiteX19" fmla="*/ 467880 w 863792"/>
              <a:gd name="connsiteY19" fmla="*/ 587683 h 1068866"/>
              <a:gd name="connsiteX20" fmla="*/ 439305 w 863792"/>
              <a:gd name="connsiteY20" fmla="*/ 573396 h 1068866"/>
              <a:gd name="connsiteX21" fmla="*/ 329768 w 863792"/>
              <a:gd name="connsiteY21" fmla="*/ 492433 h 1068866"/>
              <a:gd name="connsiteX22" fmla="*/ 401205 w 863792"/>
              <a:gd name="connsiteY22" fmla="*/ 478146 h 1068866"/>
              <a:gd name="connsiteX23" fmla="*/ 555208 w 863792"/>
              <a:gd name="connsiteY23" fmla="*/ 515762 h 1068866"/>
              <a:gd name="connsiteX24" fmla="*/ 667905 w 863792"/>
              <a:gd name="connsiteY24" fmla="*/ 254308 h 1068866"/>
              <a:gd name="connsiteX25" fmla="*/ 648855 w 863792"/>
              <a:gd name="connsiteY25" fmla="*/ 230496 h 1068866"/>
              <a:gd name="connsiteX26" fmla="*/ 471724 w 863792"/>
              <a:gd name="connsiteY26" fmla="*/ 301933 h 1068866"/>
              <a:gd name="connsiteX27" fmla="*/ 392011 w 863792"/>
              <a:gd name="connsiteY27" fmla="*/ 376809 h 1068866"/>
              <a:gd name="connsiteX28" fmla="*/ 298033 w 863792"/>
              <a:gd name="connsiteY28" fmla="*/ 368302 h 1068866"/>
              <a:gd name="connsiteX29" fmla="*/ 298435 w 863792"/>
              <a:gd name="connsiteY29" fmla="*/ 277459 h 1068866"/>
              <a:gd name="connsiteX30" fmla="*/ 381353 w 863792"/>
              <a:gd name="connsiteY30" fmla="*/ 142607 h 1068866"/>
              <a:gd name="connsiteX31" fmla="*/ 410683 w 863792"/>
              <a:gd name="connsiteY31" fmla="*/ 102442 h 1068866"/>
              <a:gd name="connsiteX32" fmla="*/ 471349 w 863792"/>
              <a:gd name="connsiteY32" fmla="*/ 2144 h 1068866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682193 w 863792"/>
              <a:gd name="connsiteY10" fmla="*/ 659121 h 1068932"/>
              <a:gd name="connsiteX11" fmla="*/ 608799 w 863792"/>
              <a:gd name="connsiteY11" fmla="*/ 738858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682193 w 863792"/>
              <a:gd name="connsiteY10" fmla="*/ 659121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71513 w 863792"/>
              <a:gd name="connsiteY8" fmla="*/ 626495 h 1068932"/>
              <a:gd name="connsiteX9" fmla="*/ 658380 w 863792"/>
              <a:gd name="connsiteY9" fmla="*/ 597208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658380 w 863792"/>
              <a:gd name="connsiteY9" fmla="*/ 597208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44943 w 863792"/>
              <a:gd name="connsiteY11" fmla="*/ 742475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144030 w 863792"/>
              <a:gd name="connsiteY16" fmla="*/ 887721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01146 w 863792"/>
              <a:gd name="connsiteY15" fmla="*/ 989057 h 1068932"/>
              <a:gd name="connsiteX16" fmla="*/ 230086 w 863792"/>
              <a:gd name="connsiteY16" fmla="*/ 894954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248805 w 863792"/>
              <a:gd name="connsiteY17" fmla="*/ 801996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310718 w 863792"/>
              <a:gd name="connsiteY18" fmla="*/ 740083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438081 w 863792"/>
              <a:gd name="connsiteY18" fmla="*/ 693070 h 1068932"/>
              <a:gd name="connsiteX19" fmla="*/ 467880 w 863792"/>
              <a:gd name="connsiteY19" fmla="*/ 587683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63792"/>
              <a:gd name="connsiteY0" fmla="*/ 2144 h 1068932"/>
              <a:gd name="connsiteX1" fmla="*/ 521470 w 863792"/>
              <a:gd name="connsiteY1" fmla="*/ 73333 h 1068932"/>
              <a:gd name="connsiteX2" fmla="*/ 559971 w 863792"/>
              <a:gd name="connsiteY2" fmla="*/ 158752 h 1068932"/>
              <a:gd name="connsiteX3" fmla="*/ 520268 w 863792"/>
              <a:gd name="connsiteY3" fmla="*/ 216208 h 1068932"/>
              <a:gd name="connsiteX4" fmla="*/ 670028 w 863792"/>
              <a:gd name="connsiteY4" fmla="*/ 186971 h 1068932"/>
              <a:gd name="connsiteX5" fmla="*/ 856897 w 863792"/>
              <a:gd name="connsiteY5" fmla="*/ 225912 h 1068932"/>
              <a:gd name="connsiteX6" fmla="*/ 818348 w 863792"/>
              <a:gd name="connsiteY6" fmla="*/ 328750 h 1068932"/>
              <a:gd name="connsiteX7" fmla="*/ 768720 w 863792"/>
              <a:gd name="connsiteY7" fmla="*/ 465104 h 1068932"/>
              <a:gd name="connsiteX8" fmla="*/ 697330 w 863792"/>
              <a:gd name="connsiteY8" fmla="*/ 621070 h 1068932"/>
              <a:gd name="connsiteX9" fmla="*/ 708292 w 863792"/>
              <a:gd name="connsiteY9" fmla="*/ 611673 h 1068932"/>
              <a:gd name="connsiteX10" fmla="*/ 708010 w 863792"/>
              <a:gd name="connsiteY10" fmla="*/ 653697 h 1068932"/>
              <a:gd name="connsiteX11" fmla="*/ 632895 w 863792"/>
              <a:gd name="connsiteY11" fmla="*/ 740667 h 1068932"/>
              <a:gd name="connsiteX12" fmla="*/ 507728 w 863792"/>
              <a:gd name="connsiteY12" fmla="*/ 904478 h 1068932"/>
              <a:gd name="connsiteX13" fmla="*/ 195075 w 863792"/>
              <a:gd name="connsiteY13" fmla="*/ 1021427 h 1068932"/>
              <a:gd name="connsiteX14" fmla="*/ 0 w 863792"/>
              <a:gd name="connsiteY14" fmla="*/ 1067955 h 1068932"/>
              <a:gd name="connsiteX15" fmla="*/ 135568 w 863792"/>
              <a:gd name="connsiteY15" fmla="*/ 987249 h 1068932"/>
              <a:gd name="connsiteX16" fmla="*/ 230086 w 863792"/>
              <a:gd name="connsiteY16" fmla="*/ 894954 h 1068932"/>
              <a:gd name="connsiteX17" fmla="*/ 358957 w 863792"/>
              <a:gd name="connsiteY17" fmla="*/ 787531 h 1068932"/>
              <a:gd name="connsiteX18" fmla="*/ 438081 w 863792"/>
              <a:gd name="connsiteY18" fmla="*/ 693070 h 1068932"/>
              <a:gd name="connsiteX19" fmla="*/ 505744 w 863792"/>
              <a:gd name="connsiteY19" fmla="*/ 612997 h 1068932"/>
              <a:gd name="connsiteX20" fmla="*/ 439305 w 863792"/>
              <a:gd name="connsiteY20" fmla="*/ 573396 h 1068932"/>
              <a:gd name="connsiteX21" fmla="*/ 329768 w 863792"/>
              <a:gd name="connsiteY21" fmla="*/ 492433 h 1068932"/>
              <a:gd name="connsiteX22" fmla="*/ 401205 w 863792"/>
              <a:gd name="connsiteY22" fmla="*/ 478146 h 1068932"/>
              <a:gd name="connsiteX23" fmla="*/ 555208 w 863792"/>
              <a:gd name="connsiteY23" fmla="*/ 515762 h 1068932"/>
              <a:gd name="connsiteX24" fmla="*/ 667905 w 863792"/>
              <a:gd name="connsiteY24" fmla="*/ 254308 h 1068932"/>
              <a:gd name="connsiteX25" fmla="*/ 648855 w 863792"/>
              <a:gd name="connsiteY25" fmla="*/ 230496 h 1068932"/>
              <a:gd name="connsiteX26" fmla="*/ 471724 w 863792"/>
              <a:gd name="connsiteY26" fmla="*/ 301933 h 1068932"/>
              <a:gd name="connsiteX27" fmla="*/ 392011 w 863792"/>
              <a:gd name="connsiteY27" fmla="*/ 376809 h 1068932"/>
              <a:gd name="connsiteX28" fmla="*/ 298033 w 863792"/>
              <a:gd name="connsiteY28" fmla="*/ 368302 h 1068932"/>
              <a:gd name="connsiteX29" fmla="*/ 298435 w 863792"/>
              <a:gd name="connsiteY29" fmla="*/ 277459 h 1068932"/>
              <a:gd name="connsiteX30" fmla="*/ 381353 w 863792"/>
              <a:gd name="connsiteY30" fmla="*/ 142607 h 1068932"/>
              <a:gd name="connsiteX31" fmla="*/ 410683 w 863792"/>
              <a:gd name="connsiteY31" fmla="*/ 102442 h 1068932"/>
              <a:gd name="connsiteX32" fmla="*/ 471349 w 863792"/>
              <a:gd name="connsiteY32" fmla="*/ 2144 h 1068932"/>
              <a:gd name="connsiteX0" fmla="*/ 471349 w 887932"/>
              <a:gd name="connsiteY0" fmla="*/ 2144 h 1068932"/>
              <a:gd name="connsiteX1" fmla="*/ 521470 w 887932"/>
              <a:gd name="connsiteY1" fmla="*/ 73333 h 1068932"/>
              <a:gd name="connsiteX2" fmla="*/ 559971 w 887932"/>
              <a:gd name="connsiteY2" fmla="*/ 158752 h 1068932"/>
              <a:gd name="connsiteX3" fmla="*/ 520268 w 887932"/>
              <a:gd name="connsiteY3" fmla="*/ 216208 h 1068932"/>
              <a:gd name="connsiteX4" fmla="*/ 670028 w 887932"/>
              <a:gd name="connsiteY4" fmla="*/ 186971 h 1068932"/>
              <a:gd name="connsiteX5" fmla="*/ 882714 w 887932"/>
              <a:gd name="connsiteY5" fmla="*/ 245802 h 1068932"/>
              <a:gd name="connsiteX6" fmla="*/ 818348 w 887932"/>
              <a:gd name="connsiteY6" fmla="*/ 328750 h 1068932"/>
              <a:gd name="connsiteX7" fmla="*/ 768720 w 887932"/>
              <a:gd name="connsiteY7" fmla="*/ 465104 h 1068932"/>
              <a:gd name="connsiteX8" fmla="*/ 697330 w 887932"/>
              <a:gd name="connsiteY8" fmla="*/ 621070 h 1068932"/>
              <a:gd name="connsiteX9" fmla="*/ 708292 w 887932"/>
              <a:gd name="connsiteY9" fmla="*/ 611673 h 1068932"/>
              <a:gd name="connsiteX10" fmla="*/ 708010 w 887932"/>
              <a:gd name="connsiteY10" fmla="*/ 653697 h 1068932"/>
              <a:gd name="connsiteX11" fmla="*/ 632895 w 887932"/>
              <a:gd name="connsiteY11" fmla="*/ 740667 h 1068932"/>
              <a:gd name="connsiteX12" fmla="*/ 507728 w 887932"/>
              <a:gd name="connsiteY12" fmla="*/ 904478 h 1068932"/>
              <a:gd name="connsiteX13" fmla="*/ 195075 w 887932"/>
              <a:gd name="connsiteY13" fmla="*/ 1021427 h 1068932"/>
              <a:gd name="connsiteX14" fmla="*/ 0 w 887932"/>
              <a:gd name="connsiteY14" fmla="*/ 1067955 h 1068932"/>
              <a:gd name="connsiteX15" fmla="*/ 135568 w 887932"/>
              <a:gd name="connsiteY15" fmla="*/ 987249 h 1068932"/>
              <a:gd name="connsiteX16" fmla="*/ 230086 w 887932"/>
              <a:gd name="connsiteY16" fmla="*/ 894954 h 1068932"/>
              <a:gd name="connsiteX17" fmla="*/ 358957 w 887932"/>
              <a:gd name="connsiteY17" fmla="*/ 787531 h 1068932"/>
              <a:gd name="connsiteX18" fmla="*/ 438081 w 887932"/>
              <a:gd name="connsiteY18" fmla="*/ 693070 h 1068932"/>
              <a:gd name="connsiteX19" fmla="*/ 505744 w 887932"/>
              <a:gd name="connsiteY19" fmla="*/ 612997 h 1068932"/>
              <a:gd name="connsiteX20" fmla="*/ 439305 w 887932"/>
              <a:gd name="connsiteY20" fmla="*/ 573396 h 1068932"/>
              <a:gd name="connsiteX21" fmla="*/ 329768 w 887932"/>
              <a:gd name="connsiteY21" fmla="*/ 492433 h 1068932"/>
              <a:gd name="connsiteX22" fmla="*/ 401205 w 887932"/>
              <a:gd name="connsiteY22" fmla="*/ 478146 h 1068932"/>
              <a:gd name="connsiteX23" fmla="*/ 555208 w 887932"/>
              <a:gd name="connsiteY23" fmla="*/ 515762 h 1068932"/>
              <a:gd name="connsiteX24" fmla="*/ 667905 w 887932"/>
              <a:gd name="connsiteY24" fmla="*/ 254308 h 1068932"/>
              <a:gd name="connsiteX25" fmla="*/ 648855 w 887932"/>
              <a:gd name="connsiteY25" fmla="*/ 230496 h 1068932"/>
              <a:gd name="connsiteX26" fmla="*/ 471724 w 887932"/>
              <a:gd name="connsiteY26" fmla="*/ 301933 h 1068932"/>
              <a:gd name="connsiteX27" fmla="*/ 392011 w 887932"/>
              <a:gd name="connsiteY27" fmla="*/ 376809 h 1068932"/>
              <a:gd name="connsiteX28" fmla="*/ 298033 w 887932"/>
              <a:gd name="connsiteY28" fmla="*/ 368302 h 1068932"/>
              <a:gd name="connsiteX29" fmla="*/ 298435 w 887932"/>
              <a:gd name="connsiteY29" fmla="*/ 277459 h 1068932"/>
              <a:gd name="connsiteX30" fmla="*/ 381353 w 887932"/>
              <a:gd name="connsiteY30" fmla="*/ 142607 h 1068932"/>
              <a:gd name="connsiteX31" fmla="*/ 410683 w 887932"/>
              <a:gd name="connsiteY31" fmla="*/ 102442 h 1068932"/>
              <a:gd name="connsiteX32" fmla="*/ 471349 w 887932"/>
              <a:gd name="connsiteY32" fmla="*/ 2144 h 1068932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32895 w 887932"/>
              <a:gd name="connsiteY11" fmla="*/ 740667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31174 w 887932"/>
              <a:gd name="connsiteY11" fmla="*/ 722585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55208 w 887932"/>
              <a:gd name="connsiteY23" fmla="*/ 515762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70698 w 887932"/>
              <a:gd name="connsiteY23" fmla="*/ 492256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401205 w 887932"/>
              <a:gd name="connsiteY22" fmla="*/ 478146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29768 w 887932"/>
              <a:gd name="connsiteY21" fmla="*/ 492433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39305 w 887932"/>
              <a:gd name="connsiteY20" fmla="*/ 573396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60748 w 887932"/>
              <a:gd name="connsiteY21" fmla="*/ 499666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67632 w 887932"/>
              <a:gd name="connsiteY21" fmla="*/ 497858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48700 w 887932"/>
              <a:gd name="connsiteY21" fmla="*/ 494242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  <a:gd name="connsiteX0" fmla="*/ 471349 w 887932"/>
              <a:gd name="connsiteY0" fmla="*/ 2144 h 1069008"/>
              <a:gd name="connsiteX1" fmla="*/ 521470 w 887932"/>
              <a:gd name="connsiteY1" fmla="*/ 73333 h 1069008"/>
              <a:gd name="connsiteX2" fmla="*/ 559971 w 887932"/>
              <a:gd name="connsiteY2" fmla="*/ 158752 h 1069008"/>
              <a:gd name="connsiteX3" fmla="*/ 520268 w 887932"/>
              <a:gd name="connsiteY3" fmla="*/ 216208 h 1069008"/>
              <a:gd name="connsiteX4" fmla="*/ 670028 w 887932"/>
              <a:gd name="connsiteY4" fmla="*/ 186971 h 1069008"/>
              <a:gd name="connsiteX5" fmla="*/ 882714 w 887932"/>
              <a:gd name="connsiteY5" fmla="*/ 245802 h 1069008"/>
              <a:gd name="connsiteX6" fmla="*/ 818348 w 887932"/>
              <a:gd name="connsiteY6" fmla="*/ 328750 h 1069008"/>
              <a:gd name="connsiteX7" fmla="*/ 768720 w 887932"/>
              <a:gd name="connsiteY7" fmla="*/ 465104 h 1069008"/>
              <a:gd name="connsiteX8" fmla="*/ 697330 w 887932"/>
              <a:gd name="connsiteY8" fmla="*/ 621070 h 1069008"/>
              <a:gd name="connsiteX9" fmla="*/ 708292 w 887932"/>
              <a:gd name="connsiteY9" fmla="*/ 611673 h 1069008"/>
              <a:gd name="connsiteX10" fmla="*/ 708010 w 887932"/>
              <a:gd name="connsiteY10" fmla="*/ 653697 h 1069008"/>
              <a:gd name="connsiteX11" fmla="*/ 646664 w 887932"/>
              <a:gd name="connsiteY11" fmla="*/ 733434 h 1069008"/>
              <a:gd name="connsiteX12" fmla="*/ 504286 w 887932"/>
              <a:gd name="connsiteY12" fmla="*/ 890013 h 1069008"/>
              <a:gd name="connsiteX13" fmla="*/ 195075 w 887932"/>
              <a:gd name="connsiteY13" fmla="*/ 1021427 h 1069008"/>
              <a:gd name="connsiteX14" fmla="*/ 0 w 887932"/>
              <a:gd name="connsiteY14" fmla="*/ 1067955 h 1069008"/>
              <a:gd name="connsiteX15" fmla="*/ 135568 w 887932"/>
              <a:gd name="connsiteY15" fmla="*/ 987249 h 1069008"/>
              <a:gd name="connsiteX16" fmla="*/ 230086 w 887932"/>
              <a:gd name="connsiteY16" fmla="*/ 894954 h 1069008"/>
              <a:gd name="connsiteX17" fmla="*/ 358957 w 887932"/>
              <a:gd name="connsiteY17" fmla="*/ 787531 h 1069008"/>
              <a:gd name="connsiteX18" fmla="*/ 438081 w 887932"/>
              <a:gd name="connsiteY18" fmla="*/ 693070 h 1069008"/>
              <a:gd name="connsiteX19" fmla="*/ 505744 w 887932"/>
              <a:gd name="connsiteY19" fmla="*/ 612997 h 1069008"/>
              <a:gd name="connsiteX20" fmla="*/ 411767 w 887932"/>
              <a:gd name="connsiteY20" fmla="*/ 566163 h 1069008"/>
              <a:gd name="connsiteX21" fmla="*/ 348700 w 887932"/>
              <a:gd name="connsiteY21" fmla="*/ 494242 h 1069008"/>
              <a:gd name="connsiteX22" fmla="*/ 359898 w 887932"/>
              <a:gd name="connsiteY22" fmla="*/ 443791 h 1069008"/>
              <a:gd name="connsiteX23" fmla="*/ 568977 w 887932"/>
              <a:gd name="connsiteY23" fmla="*/ 486831 h 1069008"/>
              <a:gd name="connsiteX24" fmla="*/ 667905 w 887932"/>
              <a:gd name="connsiteY24" fmla="*/ 254308 h 1069008"/>
              <a:gd name="connsiteX25" fmla="*/ 648855 w 887932"/>
              <a:gd name="connsiteY25" fmla="*/ 230496 h 1069008"/>
              <a:gd name="connsiteX26" fmla="*/ 471724 w 887932"/>
              <a:gd name="connsiteY26" fmla="*/ 301933 h 1069008"/>
              <a:gd name="connsiteX27" fmla="*/ 392011 w 887932"/>
              <a:gd name="connsiteY27" fmla="*/ 376809 h 1069008"/>
              <a:gd name="connsiteX28" fmla="*/ 298033 w 887932"/>
              <a:gd name="connsiteY28" fmla="*/ 368302 h 1069008"/>
              <a:gd name="connsiteX29" fmla="*/ 298435 w 887932"/>
              <a:gd name="connsiteY29" fmla="*/ 277459 h 1069008"/>
              <a:gd name="connsiteX30" fmla="*/ 381353 w 887932"/>
              <a:gd name="connsiteY30" fmla="*/ 142607 h 1069008"/>
              <a:gd name="connsiteX31" fmla="*/ 410683 w 887932"/>
              <a:gd name="connsiteY31" fmla="*/ 102442 h 1069008"/>
              <a:gd name="connsiteX32" fmla="*/ 471349 w 887932"/>
              <a:gd name="connsiteY32" fmla="*/ 2144 h 106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7932" h="1069008">
                <a:moveTo>
                  <a:pt x="471349" y="2144"/>
                </a:moveTo>
                <a:cubicBezTo>
                  <a:pt x="476707" y="358"/>
                  <a:pt x="507183" y="59046"/>
                  <a:pt x="521470" y="73333"/>
                </a:cubicBezTo>
                <a:cubicBezTo>
                  <a:pt x="543695" y="89208"/>
                  <a:pt x="559971" y="133352"/>
                  <a:pt x="559971" y="158752"/>
                </a:cubicBezTo>
                <a:cubicBezTo>
                  <a:pt x="556796" y="193677"/>
                  <a:pt x="529793" y="197158"/>
                  <a:pt x="520268" y="216208"/>
                </a:cubicBezTo>
                <a:cubicBezTo>
                  <a:pt x="567893" y="206683"/>
                  <a:pt x="622403" y="193321"/>
                  <a:pt x="670028" y="186971"/>
                </a:cubicBezTo>
                <a:cubicBezTo>
                  <a:pt x="744004" y="28293"/>
                  <a:pt x="857994" y="222172"/>
                  <a:pt x="882714" y="245802"/>
                </a:cubicBezTo>
                <a:cubicBezTo>
                  <a:pt x="907434" y="269432"/>
                  <a:pt x="837347" y="292200"/>
                  <a:pt x="818348" y="328750"/>
                </a:cubicBezTo>
                <a:cubicBezTo>
                  <a:pt x="799349" y="365300"/>
                  <a:pt x="784595" y="430179"/>
                  <a:pt x="768720" y="465104"/>
                </a:cubicBezTo>
                <a:cubicBezTo>
                  <a:pt x="752845" y="496854"/>
                  <a:pt x="770355" y="516295"/>
                  <a:pt x="697330" y="621070"/>
                </a:cubicBezTo>
                <a:cubicBezTo>
                  <a:pt x="706855" y="627420"/>
                  <a:pt x="695592" y="598973"/>
                  <a:pt x="708292" y="611673"/>
                </a:cubicBezTo>
                <a:cubicBezTo>
                  <a:pt x="720992" y="621198"/>
                  <a:pt x="704835" y="621947"/>
                  <a:pt x="708010" y="653697"/>
                </a:cubicBezTo>
                <a:cubicBezTo>
                  <a:pt x="686469" y="683069"/>
                  <a:pt x="687821" y="690963"/>
                  <a:pt x="646664" y="733434"/>
                </a:cubicBezTo>
                <a:cubicBezTo>
                  <a:pt x="637352" y="754592"/>
                  <a:pt x="570961" y="829688"/>
                  <a:pt x="504286" y="890013"/>
                </a:cubicBezTo>
                <a:cubicBezTo>
                  <a:pt x="424911" y="953513"/>
                  <a:pt x="279123" y="991770"/>
                  <a:pt x="195075" y="1021427"/>
                </a:cubicBezTo>
                <a:cubicBezTo>
                  <a:pt x="111027" y="1051084"/>
                  <a:pt x="25400" y="1074305"/>
                  <a:pt x="0" y="1067955"/>
                </a:cubicBezTo>
                <a:lnTo>
                  <a:pt x="135568" y="987249"/>
                </a:lnTo>
                <a:lnTo>
                  <a:pt x="230086" y="894954"/>
                </a:lnTo>
                <a:cubicBezTo>
                  <a:pt x="258661" y="875904"/>
                  <a:pt x="317682" y="825631"/>
                  <a:pt x="358957" y="787531"/>
                </a:cubicBezTo>
                <a:cubicBezTo>
                  <a:pt x="378007" y="765306"/>
                  <a:pt x="413617" y="722159"/>
                  <a:pt x="438081" y="693070"/>
                </a:cubicBezTo>
                <a:cubicBezTo>
                  <a:pt x="462545" y="663981"/>
                  <a:pt x="458119" y="666972"/>
                  <a:pt x="505744" y="612997"/>
                </a:cubicBezTo>
                <a:cubicBezTo>
                  <a:pt x="496219" y="609822"/>
                  <a:pt x="421292" y="572513"/>
                  <a:pt x="411767" y="566163"/>
                </a:cubicBezTo>
                <a:cubicBezTo>
                  <a:pt x="332392" y="537588"/>
                  <a:pt x="385378" y="517834"/>
                  <a:pt x="348700" y="494242"/>
                </a:cubicBezTo>
                <a:cubicBezTo>
                  <a:pt x="365644" y="484717"/>
                  <a:pt x="315448" y="443791"/>
                  <a:pt x="359898" y="443791"/>
                </a:cubicBezTo>
                <a:cubicBezTo>
                  <a:pt x="404348" y="446966"/>
                  <a:pt x="524527" y="470956"/>
                  <a:pt x="568977" y="486831"/>
                </a:cubicBezTo>
                <a:cubicBezTo>
                  <a:pt x="626127" y="426506"/>
                  <a:pt x="636155" y="362258"/>
                  <a:pt x="667905" y="254308"/>
                </a:cubicBezTo>
                <a:cubicBezTo>
                  <a:pt x="671080" y="238433"/>
                  <a:pt x="664730" y="230496"/>
                  <a:pt x="648855" y="230496"/>
                </a:cubicBezTo>
                <a:cubicBezTo>
                  <a:pt x="594880" y="236846"/>
                  <a:pt x="514531" y="277548"/>
                  <a:pt x="471724" y="301933"/>
                </a:cubicBezTo>
                <a:cubicBezTo>
                  <a:pt x="428917" y="326319"/>
                  <a:pt x="414236" y="367284"/>
                  <a:pt x="392011" y="376809"/>
                </a:cubicBezTo>
                <a:lnTo>
                  <a:pt x="298033" y="368302"/>
                </a:lnTo>
                <a:cubicBezTo>
                  <a:pt x="278983" y="339727"/>
                  <a:pt x="284548" y="315075"/>
                  <a:pt x="298435" y="277459"/>
                </a:cubicBezTo>
                <a:cubicBezTo>
                  <a:pt x="312322" y="239843"/>
                  <a:pt x="330553" y="193407"/>
                  <a:pt x="381353" y="142607"/>
                </a:cubicBezTo>
                <a:cubicBezTo>
                  <a:pt x="406753" y="117207"/>
                  <a:pt x="382108" y="153242"/>
                  <a:pt x="410683" y="102442"/>
                </a:cubicBezTo>
                <a:cubicBezTo>
                  <a:pt x="411476" y="100060"/>
                  <a:pt x="500543" y="-17151"/>
                  <a:pt x="471349" y="2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96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0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160_夏のイベント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イベント ポスター (夏)</TPFriendlyName>
    <NumericId xmlns="1119c2e5-8fb9-4d5f-baf1-202c530f2c34">-1</NumericId>
    <BusinessGroup xmlns="1119c2e5-8fb9-4d5f-baf1-202c530f2c34" xsi:nil="true"/>
    <SourceTitle xmlns="1119c2e5-8fb9-4d5f-baf1-202c530f2c34">イベント ポスター (夏)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209220</Value>
      <Value>447143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2009-10-22T00:30:42+00:00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TP010286519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45220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9682EB-F45F-4894-9E47-10CF2012E68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1119c2e5-8fb9-4d5f-baf1-202c530f2c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D6884A-8657-4D62-B283-B0C3690E5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17F259-CC20-45D1-8146-C41CCDAC4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 ポスター (夏)</Template>
  <TotalTime>2314</TotalTime>
  <Words>87</Words>
  <Application>Microsoft Office PowerPoint</Application>
  <PresentationFormat>A4 210 x 297 mm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HGP行書体</vt:lpstr>
      <vt:lpstr>Bookman Old Style</vt:lpstr>
      <vt:lpstr>Calibri</vt:lpstr>
      <vt:lpstr>Century Schoolbook</vt:lpstr>
      <vt:lpstr>Wingdings</vt:lpstr>
      <vt:lpstr>01160_夏のイベント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イベント名</dc:title>
  <dc:creator>高橋 克樹</dc:creator>
  <cp:lastModifiedBy>高橋 克樹</cp:lastModifiedBy>
  <cp:revision>8</cp:revision>
  <cp:lastPrinted>2024-05-03T04:29:32Z</cp:lastPrinted>
  <dcterms:created xsi:type="dcterms:W3CDTF">2024-05-01T09:53:32Z</dcterms:created>
  <dcterms:modified xsi:type="dcterms:W3CDTF">2024-05-08T06:51:55Z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