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40C"/>
    <a:srgbClr val="060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9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2688" y="216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今井 桜花" userId="30afe41b-444d-49ae-8203-695d72e875bf" providerId="ADAL" clId="{F37E322A-0DA2-4D5B-8F6E-A73ACB0BA963}"/>
    <pc:docChg chg="delSld">
      <pc:chgData name="今井 桜花" userId="30afe41b-444d-49ae-8203-695d72e875bf" providerId="ADAL" clId="{F37E322A-0DA2-4D5B-8F6E-A73ACB0BA963}" dt="2023-05-02T06:21:03.786" v="1" actId="47"/>
      <pc:docMkLst>
        <pc:docMk/>
      </pc:docMkLst>
      <pc:sldChg chg="del">
        <pc:chgData name="今井 桜花" userId="30afe41b-444d-49ae-8203-695d72e875bf" providerId="ADAL" clId="{F37E322A-0DA2-4D5B-8F6E-A73ACB0BA963}" dt="2023-05-02T06:21:03.786" v="1" actId="47"/>
        <pc:sldMkLst>
          <pc:docMk/>
          <pc:sldMk cId="3199352784" sldId="257"/>
        </pc:sldMkLst>
      </pc:sldChg>
      <pc:sldChg chg="del">
        <pc:chgData name="今井 桜花" userId="30afe41b-444d-49ae-8203-695d72e875bf" providerId="ADAL" clId="{F37E322A-0DA2-4D5B-8F6E-A73ACB0BA963}" dt="2023-05-02T06:21:02.697" v="0" actId="47"/>
        <pc:sldMkLst>
          <pc:docMk/>
          <pc:sldMk cId="34005787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A93A-666C-40C5-AF01-72A59FC3AC3D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5111-5E66-4A77-9537-B808BFABC9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47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A93A-666C-40C5-AF01-72A59FC3AC3D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5111-5E66-4A77-9537-B808BFABC9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0826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A93A-666C-40C5-AF01-72A59FC3AC3D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5111-5E66-4A77-9537-B808BFABC9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84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A93A-666C-40C5-AF01-72A59FC3AC3D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5111-5E66-4A77-9537-B808BFABC9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100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A93A-666C-40C5-AF01-72A59FC3AC3D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5111-5E66-4A77-9537-B808BFABC9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139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A93A-666C-40C5-AF01-72A59FC3AC3D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5111-5E66-4A77-9537-B808BFABC9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8777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A93A-666C-40C5-AF01-72A59FC3AC3D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5111-5E66-4A77-9537-B808BFABC9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253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A93A-666C-40C5-AF01-72A59FC3AC3D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5111-5E66-4A77-9537-B808BFABC9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849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A93A-666C-40C5-AF01-72A59FC3AC3D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5111-5E66-4A77-9537-B808BFABC9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5032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A93A-666C-40C5-AF01-72A59FC3AC3D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5111-5E66-4A77-9537-B808BFABC9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3056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A93A-666C-40C5-AF01-72A59FC3AC3D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5111-5E66-4A77-9537-B808BFABC9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373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1A93A-666C-40C5-AF01-72A59FC3AC3D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35111-5E66-4A77-9537-B808BFABC9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176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夜空と車&#10;&#10;中程度の精度で自動的に生成された説明">
            <a:extLst>
              <a:ext uri="{FF2B5EF4-FFF2-40B4-BE49-F238E27FC236}">
                <a16:creationId xmlns:a16="http://schemas.microsoft.com/office/drawing/2014/main" id="{74C9E040-2D61-C6D5-A234-B1118029FA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76" b="10818"/>
          <a:stretch/>
        </p:blipFill>
        <p:spPr>
          <a:xfrm>
            <a:off x="-100013" y="-109525"/>
            <a:ext cx="9801225" cy="12911126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BD21430-25B3-3862-AD04-71409BB7FD90}"/>
              </a:ext>
            </a:extLst>
          </p:cNvPr>
          <p:cNvSpPr/>
          <p:nvPr/>
        </p:nvSpPr>
        <p:spPr>
          <a:xfrm>
            <a:off x="-100013" y="7871517"/>
            <a:ext cx="9801225" cy="4901953"/>
          </a:xfrm>
          <a:prstGeom prst="rect">
            <a:avLst/>
          </a:prstGeom>
          <a:solidFill>
            <a:srgbClr val="05040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2FBF9249-2E83-0ACB-B5E1-E961C57C6DB5}"/>
              </a:ext>
            </a:extLst>
          </p:cNvPr>
          <p:cNvSpPr/>
          <p:nvPr/>
        </p:nvSpPr>
        <p:spPr>
          <a:xfrm flipV="1">
            <a:off x="5962650" y="3211831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E545C9-F815-7810-8F45-58273BC7376E}"/>
              </a:ext>
            </a:extLst>
          </p:cNvPr>
          <p:cNvSpPr txBox="1"/>
          <p:nvPr/>
        </p:nvSpPr>
        <p:spPr>
          <a:xfrm>
            <a:off x="357799" y="184569"/>
            <a:ext cx="5917004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kumimoji="1" lang="ja-JP" altLang="en-US" sz="6000" b="1" u="sng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タイムマシンわ号" panose="020F0600000000060000" pitchFamily="50" charset="2"/>
                <a:ea typeface="タイムマシンわ号" panose="020F0600000000060000" pitchFamily="50" charset="2"/>
              </a:rPr>
              <a:t>七夕観望会</a:t>
            </a:r>
            <a:r>
              <a:rPr kumimoji="1" lang="en-US" altLang="ja-JP" sz="6000" b="1" u="sng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タイムマシンわ号" panose="020F0600000000060000" pitchFamily="50" charset="2"/>
                <a:ea typeface="タイムマシンわ号" panose="020F0600000000060000" pitchFamily="50" charset="2"/>
              </a:rPr>
              <a:t>2023</a:t>
            </a:r>
            <a:endParaRPr kumimoji="1" lang="ja-JP" altLang="en-US" sz="6000" b="1" u="sng" spc="3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タイムマシンわ号" panose="020F0600000000060000" pitchFamily="50" charset="2"/>
              <a:ea typeface="タイムマシンわ号" panose="020F0600000000060000" pitchFamily="50" charset="2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0BCDE11-06BF-7728-FCBC-441563E2DC1A}"/>
              </a:ext>
            </a:extLst>
          </p:cNvPr>
          <p:cNvSpPr txBox="1"/>
          <p:nvPr/>
        </p:nvSpPr>
        <p:spPr>
          <a:xfrm>
            <a:off x="237064" y="7549713"/>
            <a:ext cx="9191940" cy="213135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  <a:latin typeface="タイムマシンわ号" panose="020F0600000000060000" pitchFamily="50" charset="2"/>
                <a:ea typeface="タイムマシンわ号" panose="020F0600000000060000" pitchFamily="50" charset="2"/>
              </a:rPr>
              <a:t>日時　</a:t>
            </a:r>
            <a:r>
              <a:rPr kumimoji="1" lang="en-US" altLang="ja-JP" sz="2800" dirty="0">
                <a:solidFill>
                  <a:schemeClr val="bg1"/>
                </a:solidFill>
                <a:latin typeface="タイムマシンわ号" panose="020F0600000000060000" pitchFamily="50" charset="2"/>
                <a:ea typeface="タイムマシンわ号" panose="020F0600000000060000" pitchFamily="50" charset="2"/>
              </a:rPr>
              <a:t>2023</a:t>
            </a:r>
            <a:r>
              <a:rPr kumimoji="1" lang="ja-JP" altLang="en-US" sz="2800" dirty="0">
                <a:solidFill>
                  <a:schemeClr val="bg1"/>
                </a:solidFill>
                <a:latin typeface="タイムマシンわ号" panose="020F0600000000060000" pitchFamily="50" charset="2"/>
                <a:ea typeface="タイムマシンわ号" panose="020F0600000000060000" pitchFamily="50" charset="2"/>
              </a:rPr>
              <a:t>年</a:t>
            </a:r>
            <a:r>
              <a:rPr kumimoji="1" lang="en-US" altLang="ja-JP" sz="4800" b="1" dirty="0">
                <a:solidFill>
                  <a:schemeClr val="bg1"/>
                </a:solidFill>
                <a:latin typeface="Arial Rounded MT Bold" panose="020F0704030504030204" pitchFamily="34" charset="0"/>
                <a:ea typeface="タイムマシンわ号" panose="020F0600000000060000" pitchFamily="50" charset="2"/>
              </a:rPr>
              <a:t>7</a:t>
            </a:r>
            <a:r>
              <a:rPr kumimoji="1" lang="ja-JP" altLang="en-US" sz="4800" b="1" dirty="0">
                <a:solidFill>
                  <a:schemeClr val="bg1"/>
                </a:solidFill>
                <a:latin typeface="Arial Rounded MT Bold" panose="020F0704030504030204" pitchFamily="34" charset="0"/>
                <a:ea typeface="タイムマシンわ号" panose="020F0600000000060000" pitchFamily="50" charset="2"/>
              </a:rPr>
              <a:t>月</a:t>
            </a:r>
            <a:r>
              <a:rPr kumimoji="1" lang="en-US" altLang="ja-JP" sz="4800" b="1" dirty="0">
                <a:solidFill>
                  <a:schemeClr val="bg1"/>
                </a:solidFill>
                <a:latin typeface="Arial Rounded MT Bold" panose="020F0704030504030204" pitchFamily="34" charset="0"/>
                <a:ea typeface="タイムマシンわ号" panose="020F0600000000060000" pitchFamily="50" charset="2"/>
              </a:rPr>
              <a:t>7</a:t>
            </a:r>
            <a:r>
              <a:rPr kumimoji="1" lang="ja-JP" altLang="en-US" sz="4800" b="1" dirty="0">
                <a:solidFill>
                  <a:schemeClr val="bg1"/>
                </a:solidFill>
                <a:latin typeface="Arial Rounded MT Bold" panose="020F0704030504030204" pitchFamily="34" charset="0"/>
                <a:ea typeface="タイムマシンわ号" panose="020F0600000000060000" pitchFamily="50" charset="2"/>
              </a:rPr>
              <a:t>日</a:t>
            </a:r>
            <a:r>
              <a:rPr kumimoji="1" lang="en-US" altLang="ja-JP" sz="2800" b="1" dirty="0">
                <a:solidFill>
                  <a:schemeClr val="bg1"/>
                </a:solidFill>
                <a:latin typeface="タイムマシンわ号" panose="020F0600000000060000" pitchFamily="50" charset="2"/>
                <a:ea typeface="タイムマシンわ号" panose="020F0600000000060000" pitchFamily="50" charset="2"/>
              </a:rPr>
              <a:t>(</a:t>
            </a:r>
            <a:r>
              <a:rPr kumimoji="1" lang="ja-JP" altLang="en-US" sz="2800" dirty="0">
                <a:solidFill>
                  <a:schemeClr val="bg1"/>
                </a:solidFill>
                <a:latin typeface="タイムマシンわ号" panose="020F0600000000060000" pitchFamily="50" charset="2"/>
                <a:ea typeface="タイムマシンわ号" panose="020F0600000000060000" pitchFamily="50" charset="2"/>
              </a:rPr>
              <a:t>金</a:t>
            </a:r>
            <a:r>
              <a:rPr kumimoji="1" lang="en-US" altLang="ja-JP" sz="2800" dirty="0">
                <a:solidFill>
                  <a:schemeClr val="bg1"/>
                </a:solidFill>
                <a:latin typeface="タイムマシンわ号" panose="020F0600000000060000" pitchFamily="50" charset="2"/>
                <a:ea typeface="タイムマシンわ号" panose="020F0600000000060000" pitchFamily="50" charset="2"/>
              </a:rPr>
              <a:t>)</a:t>
            </a:r>
            <a:r>
              <a:rPr kumimoji="1" lang="en-US" altLang="ja-JP" sz="4800" dirty="0">
                <a:solidFill>
                  <a:schemeClr val="bg1"/>
                </a:solidFill>
                <a:latin typeface="Arial Rounded MT Bold" panose="020F0704030504030204" pitchFamily="34" charset="0"/>
                <a:ea typeface="タイムマシンわ号" panose="020F0600000000060000" pitchFamily="50" charset="2"/>
              </a:rPr>
              <a:t>20:00-21:00</a:t>
            </a:r>
          </a:p>
          <a:p>
            <a:endParaRPr kumimoji="1" lang="en-US" altLang="ja-JP" dirty="0">
              <a:solidFill>
                <a:schemeClr val="bg1"/>
              </a:solidFill>
              <a:latin typeface="タイムマシンわ号" panose="020F0600000000060000" pitchFamily="50" charset="2"/>
              <a:ea typeface="タイムマシンわ号" panose="020F0600000000060000" pitchFamily="50" charset="2"/>
            </a:endParaRPr>
          </a:p>
          <a:p>
            <a:pPr algn="ctr"/>
            <a:r>
              <a:rPr kumimoji="1" lang="ja-JP" altLang="en-US" sz="2800" dirty="0">
                <a:solidFill>
                  <a:schemeClr val="bg1"/>
                </a:solidFill>
                <a:latin typeface="タイムマシンわ号" panose="020F0600000000060000" pitchFamily="50" charset="2"/>
                <a:ea typeface="タイムマシンわ号" panose="020F0600000000060000" pitchFamily="50" charset="2"/>
              </a:rPr>
              <a:t>場所　岡山大学津島キャンパス自然科学研究棟　屋上</a:t>
            </a:r>
            <a:endParaRPr kumimoji="1" lang="en-US" altLang="ja-JP" sz="2800" dirty="0">
              <a:solidFill>
                <a:schemeClr val="bg1"/>
              </a:solidFill>
              <a:latin typeface="タイムマシンわ号" panose="020F0600000000060000" pitchFamily="50" charset="2"/>
              <a:ea typeface="タイムマシンわ号" panose="020F0600000000060000" pitchFamily="50" charset="2"/>
            </a:endParaRPr>
          </a:p>
          <a:p>
            <a:pPr algn="ctr"/>
            <a:endParaRPr kumimoji="1" lang="en-US" altLang="ja-JP" sz="1050" dirty="0">
              <a:solidFill>
                <a:schemeClr val="bg1"/>
              </a:solidFill>
              <a:latin typeface="タイムマシンわ号" panose="020F0600000000060000" pitchFamily="50" charset="2"/>
              <a:ea typeface="タイムマシンわ号" panose="020F0600000000060000" pitchFamily="50" charset="2"/>
            </a:endParaRPr>
          </a:p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タイムマシンわ号" panose="020F0600000000060000" pitchFamily="50" charset="2"/>
                <a:ea typeface="タイムマシンわ号" panose="020F0600000000060000" pitchFamily="50" charset="2"/>
              </a:rPr>
              <a:t>口径</a:t>
            </a:r>
            <a:r>
              <a:rPr kumimoji="1" lang="en-US" altLang="ja-JP" sz="2400" dirty="0">
                <a:solidFill>
                  <a:schemeClr val="bg1"/>
                </a:solidFill>
                <a:latin typeface="タイムマシンわ号" panose="020F0600000000060000" pitchFamily="50" charset="2"/>
                <a:ea typeface="タイムマシンわ号" panose="020F0600000000060000" pitchFamily="50" charset="2"/>
              </a:rPr>
              <a:t>35cm</a:t>
            </a:r>
            <a:r>
              <a:rPr kumimoji="1" lang="ja-JP" altLang="en-US" sz="2400" dirty="0">
                <a:solidFill>
                  <a:schemeClr val="bg1"/>
                </a:solidFill>
                <a:latin typeface="タイムマシンわ号" panose="020F0600000000060000" pitchFamily="50" charset="2"/>
                <a:ea typeface="タイムマシンわ号" panose="020F0600000000060000" pitchFamily="50" charset="2"/>
              </a:rPr>
              <a:t>の望遠鏡を用いて天体観望を行います</a:t>
            </a:r>
            <a:r>
              <a:rPr kumimoji="1" lang="ja-JP" altLang="en-US" sz="2800" dirty="0">
                <a:solidFill>
                  <a:schemeClr val="bg1"/>
                </a:solidFill>
                <a:latin typeface="タイムマシンわ号" panose="020F0600000000060000" pitchFamily="50" charset="2"/>
                <a:ea typeface="タイムマシンわ号" panose="020F0600000000060000" pitchFamily="50" charset="2"/>
              </a:rPr>
              <a:t>。</a:t>
            </a:r>
            <a:r>
              <a:rPr kumimoji="1" lang="en-US" altLang="ja-JP" dirty="0">
                <a:solidFill>
                  <a:schemeClr val="bg1"/>
                </a:solidFill>
                <a:latin typeface="タイムマシンわ号" panose="020F0600000000060000" pitchFamily="50" charset="2"/>
                <a:ea typeface="タイムマシンわ号" panose="020F0600000000060000" pitchFamily="50" charset="2"/>
              </a:rPr>
              <a:t>※</a:t>
            </a:r>
            <a:r>
              <a:rPr kumimoji="1" lang="ja-JP" altLang="en-US" dirty="0">
                <a:solidFill>
                  <a:schemeClr val="bg1"/>
                </a:solidFill>
                <a:latin typeface="タイムマシンわ号" panose="020F0600000000060000" pitchFamily="50" charset="2"/>
                <a:ea typeface="タイムマシンわ号" panose="020F0600000000060000" pitchFamily="50" charset="2"/>
              </a:rPr>
              <a:t>悪天候中止</a:t>
            </a:r>
            <a:endParaRPr kumimoji="1" lang="en-US" altLang="ja-JP" dirty="0">
              <a:solidFill>
                <a:schemeClr val="bg1"/>
              </a:solidFill>
              <a:latin typeface="タイムマシンわ号" panose="020F0600000000060000" pitchFamily="50" charset="2"/>
              <a:ea typeface="タイムマシンわ号" panose="020F0600000000060000" pitchFamily="50" charset="2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256B57E-18C8-676F-B026-963AE7DBF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03" y="10089840"/>
            <a:ext cx="1778805" cy="177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997E105-0508-A0AA-84F6-8CFB210BC442}"/>
              </a:ext>
            </a:extLst>
          </p:cNvPr>
          <p:cNvSpPr txBox="1"/>
          <p:nvPr/>
        </p:nvSpPr>
        <p:spPr>
          <a:xfrm>
            <a:off x="2413103" y="10142336"/>
            <a:ext cx="2355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+mn-ea"/>
              </a:rPr>
              <a:t>←詳細・ご予約はコチラから</a:t>
            </a:r>
            <a:endParaRPr kumimoji="1" lang="en-US" altLang="ja-JP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FDC1349-7D30-70A5-C88C-976EEF975786}"/>
              </a:ext>
            </a:extLst>
          </p:cNvPr>
          <p:cNvSpPr txBox="1"/>
          <p:nvPr/>
        </p:nvSpPr>
        <p:spPr>
          <a:xfrm>
            <a:off x="2413103" y="11191384"/>
            <a:ext cx="53744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タイムマシンわ号" panose="020F0600000000060000" pitchFamily="50" charset="2"/>
                <a:ea typeface="タイムマシンわ号" panose="020F0600000000060000" pitchFamily="50" charset="2"/>
              </a:rPr>
              <a:t>主催　</a:t>
            </a:r>
            <a:r>
              <a:rPr kumimoji="1" lang="zh-CN" altLang="en-US" sz="2400" dirty="0">
                <a:solidFill>
                  <a:schemeClr val="bg1"/>
                </a:solidFill>
                <a:latin typeface="タイムマシンわ号" panose="020F0600000000060000" pitchFamily="50" charset="2"/>
                <a:ea typeface="タイムマシンわ号" panose="020F0600000000060000" pitchFamily="50" charset="2"/>
              </a:rPr>
              <a:t>七夕観望会</a:t>
            </a:r>
            <a:r>
              <a:rPr kumimoji="1" lang="en-US" altLang="zh-CN" sz="2400" dirty="0">
                <a:solidFill>
                  <a:schemeClr val="bg1"/>
                </a:solidFill>
                <a:latin typeface="タイムマシンわ号" panose="020F0600000000060000" pitchFamily="50" charset="2"/>
                <a:ea typeface="タイムマシンわ号" panose="020F0600000000060000" pitchFamily="50" charset="2"/>
              </a:rPr>
              <a:t>2023</a:t>
            </a:r>
            <a:r>
              <a:rPr kumimoji="1" lang="zh-CN" altLang="en-US" sz="2400" dirty="0">
                <a:solidFill>
                  <a:schemeClr val="bg1"/>
                </a:solidFill>
                <a:latin typeface="タイムマシンわ号" panose="020F0600000000060000" pitchFamily="50" charset="2"/>
                <a:ea typeface="タイムマシンわ号" panose="020F0600000000060000" pitchFamily="50" charset="2"/>
              </a:rPr>
              <a:t>実行委員会</a:t>
            </a:r>
            <a:endParaRPr kumimoji="1" lang="en-US" altLang="zh-CN" sz="2400" dirty="0">
              <a:solidFill>
                <a:schemeClr val="bg1"/>
              </a:solidFill>
              <a:latin typeface="タイムマシンわ号" panose="020F0600000000060000" pitchFamily="50" charset="2"/>
              <a:ea typeface="タイムマシンわ号" panose="020F0600000000060000" pitchFamily="50" charset="2"/>
            </a:endParaRPr>
          </a:p>
          <a:p>
            <a:pPr algn="ctr"/>
            <a:r>
              <a:rPr kumimoji="1" lang="ja-JP" altLang="en-US" sz="2400" dirty="0">
                <a:solidFill>
                  <a:schemeClr val="bg1"/>
                </a:solidFill>
                <a:ea typeface="タイムマシンわ号" panose="020F0600000000060000" pitchFamily="50" charset="2"/>
              </a:rPr>
              <a:t>　　　</a:t>
            </a:r>
            <a:r>
              <a:rPr kumimoji="1" lang="en-US" altLang="ja-JP" sz="2400" dirty="0">
                <a:solidFill>
                  <a:schemeClr val="bg1"/>
                </a:solidFill>
                <a:ea typeface="タイムマシンわ号" panose="020F0600000000060000" pitchFamily="50" charset="2"/>
              </a:rPr>
              <a:t>curator-staff@okayama-u.ac.jp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0E2E8D4-67DA-7F99-B3D6-8A65D9D74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578" y="10850046"/>
            <a:ext cx="105727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3F82F68-372D-6E51-91F4-9CD3ABAD950B}"/>
              </a:ext>
            </a:extLst>
          </p:cNvPr>
          <p:cNvSpPr txBox="1"/>
          <p:nvPr/>
        </p:nvSpPr>
        <p:spPr>
          <a:xfrm>
            <a:off x="7569875" y="10268449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+mn-ea"/>
              </a:rPr>
              <a:t>お問い合わせ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A838FCC-307B-D189-A0A8-50644C7B707B}"/>
              </a:ext>
            </a:extLst>
          </p:cNvPr>
          <p:cNvSpPr txBox="1"/>
          <p:nvPr/>
        </p:nvSpPr>
        <p:spPr>
          <a:xfrm>
            <a:off x="4129365" y="1271270"/>
            <a:ext cx="5314275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タイムマシンわ号" panose="020F0600000000060000" pitchFamily="50" charset="2"/>
                <a:ea typeface="タイムマシンわ号" panose="020F0600000000060000" pitchFamily="50" charset="2"/>
              </a:rPr>
              <a:t>☆完全予約制、参加費無料</a:t>
            </a:r>
            <a:r>
              <a:rPr kumimoji="1" lang="en-US" altLang="ja-JP" sz="32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タイムマシンわ号" panose="020F0600000000060000" pitchFamily="50" charset="2"/>
                <a:ea typeface="タイムマシンわ号" panose="020F0600000000060000" pitchFamily="50" charset="2"/>
              </a:rPr>
              <a:t>!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1846C0A-B8FC-8920-23B0-6523BFEBC278}"/>
              </a:ext>
            </a:extLst>
          </p:cNvPr>
          <p:cNvSpPr txBox="1"/>
          <p:nvPr/>
        </p:nvSpPr>
        <p:spPr>
          <a:xfrm>
            <a:off x="550803" y="12114320"/>
            <a:ext cx="903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0" i="0" dirty="0">
                <a:solidFill>
                  <a:schemeClr val="bg1"/>
                </a:solidFill>
                <a:effectLst/>
                <a:latin typeface="タイムマシンわ号" panose="020F0600000000060000" pitchFamily="50" charset="2"/>
                <a:ea typeface="タイムマシンわ号" panose="020F0600000000060000" pitchFamily="50" charset="2"/>
              </a:rPr>
              <a:t>七夕観望会</a:t>
            </a:r>
            <a:r>
              <a:rPr lang="en-US" altLang="ja-JP" b="0" i="0" dirty="0">
                <a:solidFill>
                  <a:schemeClr val="bg1"/>
                </a:solidFill>
                <a:effectLst/>
                <a:latin typeface="タイムマシンわ号" panose="020F0600000000060000" pitchFamily="50" charset="2"/>
                <a:ea typeface="タイムマシンわ号" panose="020F0600000000060000" pitchFamily="50" charset="2"/>
              </a:rPr>
              <a:t>2023</a:t>
            </a:r>
            <a:r>
              <a:rPr lang="ja-JP" altLang="en-US" b="0" i="0" dirty="0">
                <a:solidFill>
                  <a:schemeClr val="bg1"/>
                </a:solidFill>
                <a:effectLst/>
                <a:latin typeface="タイムマシンわ号" panose="020F0600000000060000" pitchFamily="50" charset="2"/>
                <a:ea typeface="タイムマシンわ号" panose="020F0600000000060000" pitchFamily="50" charset="2"/>
              </a:rPr>
              <a:t>は自然系博物館実習の授業の一部として実施されています。</a:t>
            </a:r>
            <a:endParaRPr kumimoji="1" lang="ja-JP" altLang="en-US" dirty="0">
              <a:solidFill>
                <a:schemeClr val="bg1"/>
              </a:solidFill>
              <a:latin typeface="タイムマシンわ号" panose="020F0600000000060000" pitchFamily="50" charset="2"/>
              <a:ea typeface="タイムマシンわ号" panose="020F0600000000060000" pitchFamily="50" charset="2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30DBFC1-2AA4-782A-4022-7E2F1B319EAA}"/>
              </a:ext>
            </a:extLst>
          </p:cNvPr>
          <p:cNvSpPr txBox="1"/>
          <p:nvPr/>
        </p:nvSpPr>
        <p:spPr>
          <a:xfrm>
            <a:off x="4399753" y="2063044"/>
            <a:ext cx="738664" cy="50167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eaVert" wrap="none" rtlCol="0" anchor="ctr" anchorCtr="0">
            <a:spAutoFit/>
          </a:bodyPr>
          <a:lstStyle/>
          <a:p>
            <a:pPr algn="ctr"/>
            <a:r>
              <a:rPr kumimoji="1" lang="ja-JP" altLang="en-US" sz="2000" spc="300" dirty="0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タイムマシンわ号" panose="020F0600000000060000" pitchFamily="50" charset="2"/>
                <a:ea typeface="タイムマシンわ号" panose="020F0600000000060000" pitchFamily="50" charset="2"/>
              </a:rPr>
              <a:t>七夕の夜、</a:t>
            </a:r>
            <a:r>
              <a:rPr kumimoji="1" lang="ja-JP" altLang="en-US" sz="3600" spc="300" dirty="0">
                <a:ln w="0"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タイムマシンわ号" panose="020F0600000000060000" pitchFamily="50" charset="2"/>
                <a:ea typeface="タイムマシンわ号" panose="020F0600000000060000" pitchFamily="50" charset="2"/>
              </a:rPr>
              <a:t>星</a:t>
            </a:r>
            <a:r>
              <a:rPr kumimoji="1" lang="ja-JP" altLang="en-US" sz="2000" spc="300" dirty="0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タイムマシンわ号" panose="020F0600000000060000" pitchFamily="50" charset="2"/>
                <a:ea typeface="タイムマシンわ号" panose="020F0600000000060000" pitchFamily="50" charset="2"/>
              </a:rPr>
              <a:t>を眺めてみませんか？</a:t>
            </a:r>
          </a:p>
        </p:txBody>
      </p:sp>
    </p:spTree>
    <p:extLst>
      <p:ext uri="{BB962C8B-B14F-4D97-AF65-F5344CB8AC3E}">
        <p14:creationId xmlns:p14="http://schemas.microsoft.com/office/powerpoint/2010/main" val="2359317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213</TotalTime>
  <Words>95</Words>
  <Application>Microsoft Macintosh PowerPoint</Application>
  <PresentationFormat>A3 297x420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タイムマシンわ号</vt:lpstr>
      <vt:lpstr>游ゴシック</vt:lpstr>
      <vt:lpstr>Arial</vt:lpstr>
      <vt:lpstr>Arial Rounded MT Bold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今井 桜花</dc:creator>
  <cp:lastModifiedBy>Microsoft Office User</cp:lastModifiedBy>
  <cp:revision>4</cp:revision>
  <dcterms:created xsi:type="dcterms:W3CDTF">2023-04-20T03:23:05Z</dcterms:created>
  <dcterms:modified xsi:type="dcterms:W3CDTF">2023-05-09T06:24:16Z</dcterms:modified>
</cp:coreProperties>
</file>